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24"/>
  </p:notesMasterIdLst>
  <p:handoutMasterIdLst>
    <p:handoutMasterId r:id="rId25"/>
  </p:handoutMasterIdLst>
  <p:sldIdLst>
    <p:sldId id="263" r:id="rId2"/>
    <p:sldId id="267" r:id="rId3"/>
    <p:sldId id="266" r:id="rId4"/>
    <p:sldId id="265" r:id="rId5"/>
    <p:sldId id="271" r:id="rId6"/>
    <p:sldId id="272" r:id="rId7"/>
    <p:sldId id="273" r:id="rId8"/>
    <p:sldId id="274" r:id="rId9"/>
    <p:sldId id="275" r:id="rId10"/>
    <p:sldId id="276" r:id="rId11"/>
    <p:sldId id="278" r:id="rId12"/>
    <p:sldId id="279" r:id="rId13"/>
    <p:sldId id="280" r:id="rId14"/>
    <p:sldId id="281" r:id="rId15"/>
    <p:sldId id="282" r:id="rId16"/>
    <p:sldId id="284" r:id="rId17"/>
    <p:sldId id="285" r:id="rId18"/>
    <p:sldId id="277" r:id="rId19"/>
    <p:sldId id="283" r:id="rId20"/>
    <p:sldId id="287" r:id="rId21"/>
    <p:sldId id="288" r:id="rId22"/>
    <p:sldId id="286" r:id="rId23"/>
  </p:sldIdLst>
  <p:sldSz cx="9144000" cy="6858000" type="screen4x3"/>
  <p:notesSz cx="6858000" cy="9144000"/>
  <p:defaultTextStyle>
    <a:defPPr>
      <a:defRPr lang="it-IT"/>
    </a:defPPr>
    <a:lvl1pPr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6778"/>
    <a:srgbClr val="AAC9B6"/>
    <a:srgbClr val="822433"/>
    <a:srgbClr val="830022"/>
    <a:srgbClr val="790022"/>
    <a:srgbClr val="7836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41" autoAdjust="0"/>
    <p:restoredTop sz="78333" autoAdjust="0"/>
  </p:normalViewPr>
  <p:slideViewPr>
    <p:cSldViewPr>
      <p:cViewPr varScale="1">
        <p:scale>
          <a:sx n="106" d="100"/>
          <a:sy n="106" d="100"/>
        </p:scale>
        <p:origin x="2208" y="102"/>
      </p:cViewPr>
      <p:guideLst>
        <p:guide orient="horz" pos="2160"/>
        <p:guide pos="2880"/>
      </p:guideLst>
    </p:cSldViewPr>
  </p:slideViewPr>
  <p:outlineViewPr>
    <p:cViewPr>
      <p:scale>
        <a:sx n="66" d="100"/>
        <a:sy n="66"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10" d="100"/>
          <a:sy n="110" d="100"/>
        </p:scale>
        <p:origin x="-1688"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58E5734-6CB6-9D89-0FC1-B0EBEE746E88}"/>
              </a:ext>
            </a:extLst>
          </p:cNvPr>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a:solidFill>
                  <a:schemeClr val="tx1"/>
                </a:solidFill>
              </a:defRPr>
            </a:lvl1pPr>
          </a:lstStyle>
          <a:p>
            <a:endParaRPr lang="it-IT" altLang="it-IT"/>
          </a:p>
        </p:txBody>
      </p:sp>
      <p:sp>
        <p:nvSpPr>
          <p:cNvPr id="3075" name="Rectangle 3">
            <a:extLst>
              <a:ext uri="{FF2B5EF4-FFF2-40B4-BE49-F238E27FC236}">
                <a16:creationId xmlns:a16="http://schemas.microsoft.com/office/drawing/2014/main" id="{16D5D0BA-D3E3-09A7-74AA-9528A3C07638}"/>
              </a:ext>
            </a:extLst>
          </p:cNvPr>
          <p:cNvSpPr>
            <a:spLocks noGrp="1" noChangeArrowheads="1"/>
          </p:cNvSpPr>
          <p:nvPr>
            <p:ph type="dt" sz="quarter"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200">
                <a:solidFill>
                  <a:schemeClr val="tx1"/>
                </a:solidFill>
              </a:defRPr>
            </a:lvl1pPr>
          </a:lstStyle>
          <a:p>
            <a:endParaRPr lang="it-IT" altLang="it-IT"/>
          </a:p>
        </p:txBody>
      </p:sp>
      <p:sp>
        <p:nvSpPr>
          <p:cNvPr id="3076" name="Rectangle 4">
            <a:extLst>
              <a:ext uri="{FF2B5EF4-FFF2-40B4-BE49-F238E27FC236}">
                <a16:creationId xmlns:a16="http://schemas.microsoft.com/office/drawing/2014/main" id="{E6348BF7-9D26-8452-24C4-32A22D6605A3}"/>
              </a:ext>
            </a:extLst>
          </p:cNvPr>
          <p:cNvSpPr>
            <a:spLocks noGrp="1" noChangeArrowheads="1"/>
          </p:cNvSpPr>
          <p:nvPr>
            <p:ph type="ftr" sz="quarter" idx="2"/>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1200">
                <a:solidFill>
                  <a:schemeClr val="tx1"/>
                </a:solidFill>
              </a:defRPr>
            </a:lvl1pPr>
          </a:lstStyle>
          <a:p>
            <a:endParaRPr lang="it-IT" altLang="it-IT"/>
          </a:p>
        </p:txBody>
      </p:sp>
      <p:sp>
        <p:nvSpPr>
          <p:cNvPr id="3077" name="Rectangle 5">
            <a:extLst>
              <a:ext uri="{FF2B5EF4-FFF2-40B4-BE49-F238E27FC236}">
                <a16:creationId xmlns:a16="http://schemas.microsoft.com/office/drawing/2014/main" id="{562DF625-61D6-AB47-95DC-A4D72F4BBB2A}"/>
              </a:ext>
            </a:extLst>
          </p:cNvPr>
          <p:cNvSpPr>
            <a:spLocks noGrp="1" noChangeArrowheads="1"/>
          </p:cNvSpPr>
          <p:nvPr>
            <p:ph type="sldNum" sz="quarter" idx="3"/>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sz="1200">
                <a:solidFill>
                  <a:schemeClr val="tx1"/>
                </a:solidFill>
              </a:defRPr>
            </a:lvl1pPr>
          </a:lstStyle>
          <a:p>
            <a:fld id="{17912C1C-4504-4F3D-B84F-F722FDFBB750}" type="slidenum">
              <a:rPr lang="it-IT" altLang="it-IT"/>
              <a:pPr/>
              <a:t>‹#›</a:t>
            </a:fld>
            <a:endParaRPr lang="it-IT" altLang="it-IT"/>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F85A000B-A50F-FC8C-DA65-880CBF53B510}"/>
              </a:ext>
            </a:extLst>
          </p:cNvPr>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a:solidFill>
                  <a:schemeClr val="tx1"/>
                </a:solidFill>
              </a:defRPr>
            </a:lvl1pPr>
          </a:lstStyle>
          <a:p>
            <a:endParaRPr lang="it-IT" altLang="it-IT"/>
          </a:p>
        </p:txBody>
      </p:sp>
      <p:sp>
        <p:nvSpPr>
          <p:cNvPr id="5123" name="Rectangle 3">
            <a:extLst>
              <a:ext uri="{FF2B5EF4-FFF2-40B4-BE49-F238E27FC236}">
                <a16:creationId xmlns:a16="http://schemas.microsoft.com/office/drawing/2014/main" id="{EFCD19CC-E3FA-1C86-001D-FEB010743685}"/>
              </a:ext>
            </a:extLst>
          </p:cNvPr>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200">
                <a:solidFill>
                  <a:schemeClr val="tx1"/>
                </a:solidFill>
              </a:defRPr>
            </a:lvl1pPr>
          </a:lstStyle>
          <a:p>
            <a:endParaRPr lang="it-IT" altLang="it-IT"/>
          </a:p>
        </p:txBody>
      </p:sp>
      <p:sp>
        <p:nvSpPr>
          <p:cNvPr id="5124" name="Rectangle 4">
            <a:extLst>
              <a:ext uri="{FF2B5EF4-FFF2-40B4-BE49-F238E27FC236}">
                <a16:creationId xmlns:a16="http://schemas.microsoft.com/office/drawing/2014/main" id="{BC6E3CDB-74BE-4682-A6E0-51003B90F2C9}"/>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5" name="Rectangle 5">
            <a:extLst>
              <a:ext uri="{FF2B5EF4-FFF2-40B4-BE49-F238E27FC236}">
                <a16:creationId xmlns:a16="http://schemas.microsoft.com/office/drawing/2014/main" id="{EE1D83C5-2439-E1DC-6899-E276C410BA8C}"/>
              </a:ext>
            </a:extLst>
          </p:cNvPr>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gli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5126" name="Rectangle 6">
            <a:extLst>
              <a:ext uri="{FF2B5EF4-FFF2-40B4-BE49-F238E27FC236}">
                <a16:creationId xmlns:a16="http://schemas.microsoft.com/office/drawing/2014/main" id="{DED69F78-84EE-B555-1852-0B102058DDB3}"/>
              </a:ext>
            </a:extLst>
          </p:cNvPr>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1200">
                <a:solidFill>
                  <a:schemeClr val="tx1"/>
                </a:solidFill>
              </a:defRPr>
            </a:lvl1pPr>
          </a:lstStyle>
          <a:p>
            <a:endParaRPr lang="it-IT" altLang="it-IT"/>
          </a:p>
        </p:txBody>
      </p:sp>
      <p:sp>
        <p:nvSpPr>
          <p:cNvPr id="5127" name="Rectangle 7">
            <a:extLst>
              <a:ext uri="{FF2B5EF4-FFF2-40B4-BE49-F238E27FC236}">
                <a16:creationId xmlns:a16="http://schemas.microsoft.com/office/drawing/2014/main" id="{0B8095BF-8DB2-05BB-71C0-01779FF03FD8}"/>
              </a:ext>
            </a:extLst>
          </p:cNvPr>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sz="1200">
                <a:solidFill>
                  <a:schemeClr val="tx1"/>
                </a:solidFill>
              </a:defRPr>
            </a:lvl1pPr>
          </a:lstStyle>
          <a:p>
            <a:fld id="{CC937CF5-3CCF-45D9-8CE3-F7F2CD3012E2}" type="slidenum">
              <a:rPr lang="it-IT" altLang="it-IT"/>
              <a:pPr/>
              <a:t>‹#›</a:t>
            </a:fld>
            <a:endParaRPr lang="it-IT" altLang="it-IT"/>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365B03EA-E942-CE23-BC88-3A4000DD492B}"/>
              </a:ext>
            </a:extLst>
          </p:cNvPr>
          <p:cNvSpPr>
            <a:spLocks noGrp="1" noChangeArrowheads="1"/>
          </p:cNvSpPr>
          <p:nvPr>
            <p:ph type="sldNum" sz="quarter" idx="5"/>
          </p:nvPr>
        </p:nvSpPr>
        <p:spPr>
          <a:ln/>
        </p:spPr>
        <p:txBody>
          <a:bodyPr/>
          <a:lstStyle/>
          <a:p>
            <a:fld id="{2FC225CC-157F-4217-B1F4-D3546D67F13C}" type="slidenum">
              <a:rPr lang="it-IT" altLang="it-IT"/>
              <a:pPr/>
              <a:t>1</a:t>
            </a:fld>
            <a:endParaRPr lang="it-IT" altLang="it-IT"/>
          </a:p>
        </p:txBody>
      </p:sp>
      <p:sp>
        <p:nvSpPr>
          <p:cNvPr id="35842" name="Rectangle 2">
            <a:extLst>
              <a:ext uri="{FF2B5EF4-FFF2-40B4-BE49-F238E27FC236}">
                <a16:creationId xmlns:a16="http://schemas.microsoft.com/office/drawing/2014/main" id="{9156BF10-9B6A-6DFE-F725-00D22BE4EF18}"/>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9A71681C-5EAD-F55D-4314-5E523C7637D3}"/>
              </a:ext>
            </a:extLst>
          </p:cNvPr>
          <p:cNvSpPr>
            <a:spLocks noGrp="1" noChangeArrowheads="1"/>
          </p:cNvSpPr>
          <p:nvPr>
            <p:ph type="body" idx="1"/>
          </p:nvPr>
        </p:nvSpPr>
        <p:spPr/>
        <p:txBody>
          <a:bodyPr/>
          <a:lstStyle/>
          <a:p>
            <a:endParaRPr lang="it-IT" altLang="it-IT"/>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69483-2E42-EB19-EA20-73CE01D58DF4}"/>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CFC51699-C185-BC10-BA8F-6E4A58071C28}"/>
              </a:ext>
            </a:extLst>
          </p:cNvPr>
          <p:cNvSpPr>
            <a:spLocks noGrp="1" noChangeArrowheads="1"/>
          </p:cNvSpPr>
          <p:nvPr>
            <p:ph type="sldNum" sz="quarter" idx="5"/>
          </p:nvPr>
        </p:nvSpPr>
        <p:spPr>
          <a:ln/>
        </p:spPr>
        <p:txBody>
          <a:bodyPr/>
          <a:lstStyle/>
          <a:p>
            <a:fld id="{55EB0F0E-1DF5-42FC-864E-92A2457DE6FC}" type="slidenum">
              <a:rPr lang="it-IT" altLang="it-IT"/>
              <a:pPr/>
              <a:t>10</a:t>
            </a:fld>
            <a:endParaRPr lang="it-IT" altLang="it-IT"/>
          </a:p>
        </p:txBody>
      </p:sp>
      <p:sp>
        <p:nvSpPr>
          <p:cNvPr id="17410" name="Rectangle 2">
            <a:extLst>
              <a:ext uri="{FF2B5EF4-FFF2-40B4-BE49-F238E27FC236}">
                <a16:creationId xmlns:a16="http://schemas.microsoft.com/office/drawing/2014/main" id="{BFFD2803-53B1-96D7-CFDD-A0DD873BF8B9}"/>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EBB2A1A9-B2C5-49D4-1EEE-ACDA6E4A3AFB}"/>
              </a:ext>
            </a:extLst>
          </p:cNvPr>
          <p:cNvSpPr>
            <a:spLocks noGrp="1" noChangeArrowheads="1"/>
          </p:cNvSpPr>
          <p:nvPr>
            <p:ph type="body" idx="1"/>
          </p:nvPr>
        </p:nvSpPr>
        <p:spPr/>
        <p:txBody>
          <a:bodyPr/>
          <a:lstStyle/>
          <a:p>
            <a:endParaRPr lang="it-IT" altLang="it-IT"/>
          </a:p>
        </p:txBody>
      </p:sp>
    </p:spTree>
    <p:extLst>
      <p:ext uri="{BB962C8B-B14F-4D97-AF65-F5344CB8AC3E}">
        <p14:creationId xmlns:p14="http://schemas.microsoft.com/office/powerpoint/2010/main" val="439070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2B229-992E-377C-0C2A-91C6B3A6CE5E}"/>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8003D0B3-E75F-FEFD-B098-DC2ECBD2F38B}"/>
              </a:ext>
            </a:extLst>
          </p:cNvPr>
          <p:cNvSpPr>
            <a:spLocks noGrp="1" noChangeArrowheads="1"/>
          </p:cNvSpPr>
          <p:nvPr>
            <p:ph type="sldNum" sz="quarter" idx="5"/>
          </p:nvPr>
        </p:nvSpPr>
        <p:spPr>
          <a:ln/>
        </p:spPr>
        <p:txBody>
          <a:bodyPr/>
          <a:lstStyle/>
          <a:p>
            <a:fld id="{55EB0F0E-1DF5-42FC-864E-92A2457DE6FC}" type="slidenum">
              <a:rPr lang="it-IT" altLang="it-IT"/>
              <a:pPr/>
              <a:t>11</a:t>
            </a:fld>
            <a:endParaRPr lang="it-IT" altLang="it-IT"/>
          </a:p>
        </p:txBody>
      </p:sp>
      <p:sp>
        <p:nvSpPr>
          <p:cNvPr id="17410" name="Rectangle 2">
            <a:extLst>
              <a:ext uri="{FF2B5EF4-FFF2-40B4-BE49-F238E27FC236}">
                <a16:creationId xmlns:a16="http://schemas.microsoft.com/office/drawing/2014/main" id="{B1D26B74-BDBD-8F0A-EA7B-7BB372EB8722}"/>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08823B4A-8207-4568-9F17-6D36C073BFD0}"/>
              </a:ext>
            </a:extLst>
          </p:cNvPr>
          <p:cNvSpPr>
            <a:spLocks noGrp="1" noChangeArrowheads="1"/>
          </p:cNvSpPr>
          <p:nvPr>
            <p:ph type="body" idx="1"/>
          </p:nvPr>
        </p:nvSpPr>
        <p:spPr/>
        <p:txBody>
          <a:bodyPr/>
          <a:lstStyle/>
          <a:p>
            <a:endParaRPr lang="it-IT" altLang="it-IT"/>
          </a:p>
        </p:txBody>
      </p:sp>
    </p:spTree>
    <p:extLst>
      <p:ext uri="{BB962C8B-B14F-4D97-AF65-F5344CB8AC3E}">
        <p14:creationId xmlns:p14="http://schemas.microsoft.com/office/powerpoint/2010/main" val="874428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E4CE0B-68E2-63BB-89DA-14ACCD45DC44}"/>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9CF9FB8B-5B78-AEF0-FCF6-C678D8C5754C}"/>
              </a:ext>
            </a:extLst>
          </p:cNvPr>
          <p:cNvSpPr>
            <a:spLocks noGrp="1" noChangeArrowheads="1"/>
          </p:cNvSpPr>
          <p:nvPr>
            <p:ph type="sldNum" sz="quarter" idx="5"/>
          </p:nvPr>
        </p:nvSpPr>
        <p:spPr>
          <a:ln/>
        </p:spPr>
        <p:txBody>
          <a:bodyPr/>
          <a:lstStyle/>
          <a:p>
            <a:fld id="{55EB0F0E-1DF5-42FC-864E-92A2457DE6FC}" type="slidenum">
              <a:rPr lang="it-IT" altLang="it-IT"/>
              <a:pPr/>
              <a:t>12</a:t>
            </a:fld>
            <a:endParaRPr lang="it-IT" altLang="it-IT"/>
          </a:p>
        </p:txBody>
      </p:sp>
      <p:sp>
        <p:nvSpPr>
          <p:cNvPr id="17410" name="Rectangle 2">
            <a:extLst>
              <a:ext uri="{FF2B5EF4-FFF2-40B4-BE49-F238E27FC236}">
                <a16:creationId xmlns:a16="http://schemas.microsoft.com/office/drawing/2014/main" id="{7EF0100A-BD6F-B427-3DBE-97FFDA780AA3}"/>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D6EA04C3-C874-B865-41D8-5A47D5C01B72}"/>
              </a:ext>
            </a:extLst>
          </p:cNvPr>
          <p:cNvSpPr>
            <a:spLocks noGrp="1" noChangeArrowheads="1"/>
          </p:cNvSpPr>
          <p:nvPr>
            <p:ph type="body" idx="1"/>
          </p:nvPr>
        </p:nvSpPr>
        <p:spPr/>
        <p:txBody>
          <a:bodyPr/>
          <a:lstStyle/>
          <a:p>
            <a:endParaRPr lang="it-IT" altLang="it-IT"/>
          </a:p>
        </p:txBody>
      </p:sp>
    </p:spTree>
    <p:extLst>
      <p:ext uri="{BB962C8B-B14F-4D97-AF65-F5344CB8AC3E}">
        <p14:creationId xmlns:p14="http://schemas.microsoft.com/office/powerpoint/2010/main" val="771388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19FFB-67B6-0F57-8173-01C2E3DC2F66}"/>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21F53C06-F5C2-DFAE-C5E7-1855D1E007F8}"/>
              </a:ext>
            </a:extLst>
          </p:cNvPr>
          <p:cNvSpPr>
            <a:spLocks noGrp="1" noChangeArrowheads="1"/>
          </p:cNvSpPr>
          <p:nvPr>
            <p:ph type="sldNum" sz="quarter" idx="5"/>
          </p:nvPr>
        </p:nvSpPr>
        <p:spPr>
          <a:ln/>
        </p:spPr>
        <p:txBody>
          <a:bodyPr/>
          <a:lstStyle/>
          <a:p>
            <a:fld id="{55EB0F0E-1DF5-42FC-864E-92A2457DE6FC}" type="slidenum">
              <a:rPr lang="it-IT" altLang="it-IT"/>
              <a:pPr/>
              <a:t>13</a:t>
            </a:fld>
            <a:endParaRPr lang="it-IT" altLang="it-IT"/>
          </a:p>
        </p:txBody>
      </p:sp>
      <p:sp>
        <p:nvSpPr>
          <p:cNvPr id="17410" name="Rectangle 2">
            <a:extLst>
              <a:ext uri="{FF2B5EF4-FFF2-40B4-BE49-F238E27FC236}">
                <a16:creationId xmlns:a16="http://schemas.microsoft.com/office/drawing/2014/main" id="{21AA746A-7BAF-94A7-D997-9D9A71EAC93F}"/>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5B5CF7C6-FE0E-4985-201B-00B40FABF386}"/>
              </a:ext>
            </a:extLst>
          </p:cNvPr>
          <p:cNvSpPr>
            <a:spLocks noGrp="1" noChangeArrowheads="1"/>
          </p:cNvSpPr>
          <p:nvPr>
            <p:ph type="body" idx="1"/>
          </p:nvPr>
        </p:nvSpPr>
        <p:spPr/>
        <p:txBody>
          <a:bodyPr/>
          <a:lstStyle/>
          <a:p>
            <a:endParaRPr lang="it-IT" altLang="it-IT"/>
          </a:p>
        </p:txBody>
      </p:sp>
    </p:spTree>
    <p:extLst>
      <p:ext uri="{BB962C8B-B14F-4D97-AF65-F5344CB8AC3E}">
        <p14:creationId xmlns:p14="http://schemas.microsoft.com/office/powerpoint/2010/main" val="109682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189B7-C509-E8C8-0882-3B887FA42937}"/>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6B1A4204-085B-CB46-E93B-33EC2540AAE0}"/>
              </a:ext>
            </a:extLst>
          </p:cNvPr>
          <p:cNvSpPr>
            <a:spLocks noGrp="1" noChangeArrowheads="1"/>
          </p:cNvSpPr>
          <p:nvPr>
            <p:ph type="sldNum" sz="quarter" idx="5"/>
          </p:nvPr>
        </p:nvSpPr>
        <p:spPr>
          <a:ln/>
        </p:spPr>
        <p:txBody>
          <a:bodyPr/>
          <a:lstStyle/>
          <a:p>
            <a:fld id="{55EB0F0E-1DF5-42FC-864E-92A2457DE6FC}" type="slidenum">
              <a:rPr lang="it-IT" altLang="it-IT"/>
              <a:pPr/>
              <a:t>14</a:t>
            </a:fld>
            <a:endParaRPr lang="it-IT" altLang="it-IT"/>
          </a:p>
        </p:txBody>
      </p:sp>
      <p:sp>
        <p:nvSpPr>
          <p:cNvPr id="17410" name="Rectangle 2">
            <a:extLst>
              <a:ext uri="{FF2B5EF4-FFF2-40B4-BE49-F238E27FC236}">
                <a16:creationId xmlns:a16="http://schemas.microsoft.com/office/drawing/2014/main" id="{332992A3-0635-A7C6-6FB5-BED713768BA0}"/>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E2575D65-6AB5-FF88-D87D-0ACDEB6D7CBE}"/>
              </a:ext>
            </a:extLst>
          </p:cNvPr>
          <p:cNvSpPr>
            <a:spLocks noGrp="1" noChangeArrowheads="1"/>
          </p:cNvSpPr>
          <p:nvPr>
            <p:ph type="body" idx="1"/>
          </p:nvPr>
        </p:nvSpPr>
        <p:spPr/>
        <p:txBody>
          <a:bodyPr/>
          <a:lstStyle/>
          <a:p>
            <a:endParaRPr lang="it-IT" altLang="it-IT"/>
          </a:p>
        </p:txBody>
      </p:sp>
    </p:spTree>
    <p:extLst>
      <p:ext uri="{BB962C8B-B14F-4D97-AF65-F5344CB8AC3E}">
        <p14:creationId xmlns:p14="http://schemas.microsoft.com/office/powerpoint/2010/main" val="22081313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38AF8-DB43-E353-DA9E-895D3CA3D96C}"/>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DA6F313A-014B-4493-E562-5CDE77B0CD55}"/>
              </a:ext>
            </a:extLst>
          </p:cNvPr>
          <p:cNvSpPr>
            <a:spLocks noGrp="1" noChangeArrowheads="1"/>
          </p:cNvSpPr>
          <p:nvPr>
            <p:ph type="sldNum" sz="quarter" idx="5"/>
          </p:nvPr>
        </p:nvSpPr>
        <p:spPr>
          <a:ln/>
        </p:spPr>
        <p:txBody>
          <a:bodyPr/>
          <a:lstStyle/>
          <a:p>
            <a:fld id="{55EB0F0E-1DF5-42FC-864E-92A2457DE6FC}" type="slidenum">
              <a:rPr lang="it-IT" altLang="it-IT"/>
              <a:pPr/>
              <a:t>15</a:t>
            </a:fld>
            <a:endParaRPr lang="it-IT" altLang="it-IT"/>
          </a:p>
        </p:txBody>
      </p:sp>
      <p:sp>
        <p:nvSpPr>
          <p:cNvPr id="17410" name="Rectangle 2">
            <a:extLst>
              <a:ext uri="{FF2B5EF4-FFF2-40B4-BE49-F238E27FC236}">
                <a16:creationId xmlns:a16="http://schemas.microsoft.com/office/drawing/2014/main" id="{115E378F-5118-C553-EDAC-4284D8B7F2CE}"/>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705E2AED-1782-A035-399C-D2DAFCCA5649}"/>
              </a:ext>
            </a:extLst>
          </p:cNvPr>
          <p:cNvSpPr>
            <a:spLocks noGrp="1" noChangeArrowheads="1"/>
          </p:cNvSpPr>
          <p:nvPr>
            <p:ph type="body" idx="1"/>
          </p:nvPr>
        </p:nvSpPr>
        <p:spPr/>
        <p:txBody>
          <a:bodyPr/>
          <a:lstStyle/>
          <a:p>
            <a:endParaRPr lang="it-IT" altLang="it-IT"/>
          </a:p>
        </p:txBody>
      </p:sp>
    </p:spTree>
    <p:extLst>
      <p:ext uri="{BB962C8B-B14F-4D97-AF65-F5344CB8AC3E}">
        <p14:creationId xmlns:p14="http://schemas.microsoft.com/office/powerpoint/2010/main" val="37506595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E1C3B1-D713-82CC-D4BA-9B9ACBBDD547}"/>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76182A13-FA4E-C32C-157E-5556A37526B4}"/>
              </a:ext>
            </a:extLst>
          </p:cNvPr>
          <p:cNvSpPr>
            <a:spLocks noGrp="1" noChangeArrowheads="1"/>
          </p:cNvSpPr>
          <p:nvPr>
            <p:ph type="sldNum" sz="quarter" idx="5"/>
          </p:nvPr>
        </p:nvSpPr>
        <p:spPr>
          <a:ln/>
        </p:spPr>
        <p:txBody>
          <a:bodyPr/>
          <a:lstStyle/>
          <a:p>
            <a:fld id="{55EB0F0E-1DF5-42FC-864E-92A2457DE6FC}" type="slidenum">
              <a:rPr lang="it-IT" altLang="it-IT"/>
              <a:pPr/>
              <a:t>16</a:t>
            </a:fld>
            <a:endParaRPr lang="it-IT" altLang="it-IT"/>
          </a:p>
        </p:txBody>
      </p:sp>
      <p:sp>
        <p:nvSpPr>
          <p:cNvPr id="17410" name="Rectangle 2">
            <a:extLst>
              <a:ext uri="{FF2B5EF4-FFF2-40B4-BE49-F238E27FC236}">
                <a16:creationId xmlns:a16="http://schemas.microsoft.com/office/drawing/2014/main" id="{AEF36B46-B231-456E-9654-775A908F9C9D}"/>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916A5B9F-11EA-0F72-7DF5-BDABE14BBCAE}"/>
              </a:ext>
            </a:extLst>
          </p:cNvPr>
          <p:cNvSpPr>
            <a:spLocks noGrp="1" noChangeArrowheads="1"/>
          </p:cNvSpPr>
          <p:nvPr>
            <p:ph type="body" idx="1"/>
          </p:nvPr>
        </p:nvSpPr>
        <p:spPr/>
        <p:txBody>
          <a:bodyPr/>
          <a:lstStyle/>
          <a:p>
            <a:endParaRPr lang="it-IT" altLang="it-IT"/>
          </a:p>
        </p:txBody>
      </p:sp>
    </p:spTree>
    <p:extLst>
      <p:ext uri="{BB962C8B-B14F-4D97-AF65-F5344CB8AC3E}">
        <p14:creationId xmlns:p14="http://schemas.microsoft.com/office/powerpoint/2010/main" val="24830657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A3310-B85B-06F4-414A-9EFBDAE2AC88}"/>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1AEB62D0-F1EE-E8CD-5795-0A07AB8C72EE}"/>
              </a:ext>
            </a:extLst>
          </p:cNvPr>
          <p:cNvSpPr>
            <a:spLocks noGrp="1" noChangeArrowheads="1"/>
          </p:cNvSpPr>
          <p:nvPr>
            <p:ph type="sldNum" sz="quarter" idx="5"/>
          </p:nvPr>
        </p:nvSpPr>
        <p:spPr>
          <a:ln/>
        </p:spPr>
        <p:txBody>
          <a:bodyPr/>
          <a:lstStyle/>
          <a:p>
            <a:fld id="{55EB0F0E-1DF5-42FC-864E-92A2457DE6FC}" type="slidenum">
              <a:rPr lang="it-IT" altLang="it-IT"/>
              <a:pPr/>
              <a:t>17</a:t>
            </a:fld>
            <a:endParaRPr lang="it-IT" altLang="it-IT"/>
          </a:p>
        </p:txBody>
      </p:sp>
      <p:sp>
        <p:nvSpPr>
          <p:cNvPr id="17410" name="Rectangle 2">
            <a:extLst>
              <a:ext uri="{FF2B5EF4-FFF2-40B4-BE49-F238E27FC236}">
                <a16:creationId xmlns:a16="http://schemas.microsoft.com/office/drawing/2014/main" id="{B41B6513-B63A-D321-EFE2-4C4FB3873B46}"/>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97658DFA-8085-CC16-41BF-3E7D7730C679}"/>
              </a:ext>
            </a:extLst>
          </p:cNvPr>
          <p:cNvSpPr>
            <a:spLocks noGrp="1" noChangeArrowheads="1"/>
          </p:cNvSpPr>
          <p:nvPr>
            <p:ph type="body" idx="1"/>
          </p:nvPr>
        </p:nvSpPr>
        <p:spPr/>
        <p:txBody>
          <a:bodyPr/>
          <a:lstStyle/>
          <a:p>
            <a:endParaRPr lang="it-IT" altLang="it-IT"/>
          </a:p>
        </p:txBody>
      </p:sp>
    </p:spTree>
    <p:extLst>
      <p:ext uri="{BB962C8B-B14F-4D97-AF65-F5344CB8AC3E}">
        <p14:creationId xmlns:p14="http://schemas.microsoft.com/office/powerpoint/2010/main" val="39144885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10F83-AE79-BDE3-1CF1-C29A2CE227D8}"/>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73C5CA09-0A11-A0D7-0D0B-8C334345725A}"/>
              </a:ext>
            </a:extLst>
          </p:cNvPr>
          <p:cNvSpPr>
            <a:spLocks noGrp="1" noChangeArrowheads="1"/>
          </p:cNvSpPr>
          <p:nvPr>
            <p:ph type="sldNum" sz="quarter" idx="5"/>
          </p:nvPr>
        </p:nvSpPr>
        <p:spPr>
          <a:ln/>
        </p:spPr>
        <p:txBody>
          <a:bodyPr/>
          <a:lstStyle/>
          <a:p>
            <a:fld id="{55EB0F0E-1DF5-42FC-864E-92A2457DE6FC}" type="slidenum">
              <a:rPr lang="it-IT" altLang="it-IT"/>
              <a:pPr/>
              <a:t>18</a:t>
            </a:fld>
            <a:endParaRPr lang="it-IT" altLang="it-IT"/>
          </a:p>
        </p:txBody>
      </p:sp>
      <p:sp>
        <p:nvSpPr>
          <p:cNvPr id="17410" name="Rectangle 2">
            <a:extLst>
              <a:ext uri="{FF2B5EF4-FFF2-40B4-BE49-F238E27FC236}">
                <a16:creationId xmlns:a16="http://schemas.microsoft.com/office/drawing/2014/main" id="{D383A7AB-D982-0CF7-6725-9A465FE592AC}"/>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022A5E0D-C1B8-88C8-E659-1AB93A167088}"/>
              </a:ext>
            </a:extLst>
          </p:cNvPr>
          <p:cNvSpPr>
            <a:spLocks noGrp="1" noChangeArrowheads="1"/>
          </p:cNvSpPr>
          <p:nvPr>
            <p:ph type="body" idx="1"/>
          </p:nvPr>
        </p:nvSpPr>
        <p:spPr/>
        <p:txBody>
          <a:bodyPr/>
          <a:lstStyle/>
          <a:p>
            <a:endParaRPr lang="it-IT" altLang="it-IT"/>
          </a:p>
        </p:txBody>
      </p:sp>
    </p:spTree>
    <p:extLst>
      <p:ext uri="{BB962C8B-B14F-4D97-AF65-F5344CB8AC3E}">
        <p14:creationId xmlns:p14="http://schemas.microsoft.com/office/powerpoint/2010/main" val="1995136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7F25A-EB65-4BCB-5020-68411ECCD41B}"/>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95D66ACA-0FB9-DB95-3173-B994D6D8A77D}"/>
              </a:ext>
            </a:extLst>
          </p:cNvPr>
          <p:cNvSpPr>
            <a:spLocks noGrp="1" noChangeArrowheads="1"/>
          </p:cNvSpPr>
          <p:nvPr>
            <p:ph type="sldNum" sz="quarter" idx="5"/>
          </p:nvPr>
        </p:nvSpPr>
        <p:spPr>
          <a:ln/>
        </p:spPr>
        <p:txBody>
          <a:bodyPr/>
          <a:lstStyle/>
          <a:p>
            <a:fld id="{55EB0F0E-1DF5-42FC-864E-92A2457DE6FC}" type="slidenum">
              <a:rPr lang="it-IT" altLang="it-IT"/>
              <a:pPr/>
              <a:t>19</a:t>
            </a:fld>
            <a:endParaRPr lang="it-IT" altLang="it-IT"/>
          </a:p>
        </p:txBody>
      </p:sp>
      <p:sp>
        <p:nvSpPr>
          <p:cNvPr id="17410" name="Rectangle 2">
            <a:extLst>
              <a:ext uri="{FF2B5EF4-FFF2-40B4-BE49-F238E27FC236}">
                <a16:creationId xmlns:a16="http://schemas.microsoft.com/office/drawing/2014/main" id="{235503C8-1BD6-608C-9414-E894F7892F03}"/>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F9E31BED-5760-E9CE-66A1-CAF385D069BF}"/>
              </a:ext>
            </a:extLst>
          </p:cNvPr>
          <p:cNvSpPr>
            <a:spLocks noGrp="1" noChangeArrowheads="1"/>
          </p:cNvSpPr>
          <p:nvPr>
            <p:ph type="body" idx="1"/>
          </p:nvPr>
        </p:nvSpPr>
        <p:spPr/>
        <p:txBody>
          <a:bodyPr/>
          <a:lstStyle/>
          <a:p>
            <a:endParaRPr lang="it-IT" altLang="it-IT"/>
          </a:p>
        </p:txBody>
      </p:sp>
    </p:spTree>
    <p:extLst>
      <p:ext uri="{BB962C8B-B14F-4D97-AF65-F5344CB8AC3E}">
        <p14:creationId xmlns:p14="http://schemas.microsoft.com/office/powerpoint/2010/main" val="803723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94CA2-167A-A298-554C-B1344AF990CF}"/>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AA2098CE-7F12-FA92-E390-DD4AC0F728B0}"/>
              </a:ext>
            </a:extLst>
          </p:cNvPr>
          <p:cNvSpPr>
            <a:spLocks noGrp="1" noChangeArrowheads="1"/>
          </p:cNvSpPr>
          <p:nvPr>
            <p:ph type="sldNum" sz="quarter" idx="5"/>
          </p:nvPr>
        </p:nvSpPr>
        <p:spPr>
          <a:ln/>
        </p:spPr>
        <p:txBody>
          <a:bodyPr/>
          <a:lstStyle/>
          <a:p>
            <a:fld id="{55EB0F0E-1DF5-42FC-864E-92A2457DE6FC}" type="slidenum">
              <a:rPr lang="it-IT" altLang="it-IT"/>
              <a:pPr/>
              <a:t>2</a:t>
            </a:fld>
            <a:endParaRPr lang="it-IT" altLang="it-IT"/>
          </a:p>
        </p:txBody>
      </p:sp>
      <p:sp>
        <p:nvSpPr>
          <p:cNvPr id="17410" name="Rectangle 2">
            <a:extLst>
              <a:ext uri="{FF2B5EF4-FFF2-40B4-BE49-F238E27FC236}">
                <a16:creationId xmlns:a16="http://schemas.microsoft.com/office/drawing/2014/main" id="{A1DD32E2-8315-C937-3297-00E771EA5E45}"/>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A7296603-2283-B307-D13E-37A03FC33CAC}"/>
              </a:ext>
            </a:extLst>
          </p:cNvPr>
          <p:cNvSpPr>
            <a:spLocks noGrp="1" noChangeArrowheads="1"/>
          </p:cNvSpPr>
          <p:nvPr>
            <p:ph type="body" idx="1"/>
          </p:nvPr>
        </p:nvSpPr>
        <p:spPr/>
        <p:txBody>
          <a:bodyPr/>
          <a:lstStyle/>
          <a:p>
            <a:endParaRPr lang="it-IT" altLang="it-IT"/>
          </a:p>
        </p:txBody>
      </p:sp>
    </p:spTree>
    <p:extLst>
      <p:ext uri="{BB962C8B-B14F-4D97-AF65-F5344CB8AC3E}">
        <p14:creationId xmlns:p14="http://schemas.microsoft.com/office/powerpoint/2010/main" val="18205989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0F9CF0-AC63-D617-8D2C-115506A8BB40}"/>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ED6EDAE7-54FE-F349-62C0-A75F55E9436E}"/>
              </a:ext>
            </a:extLst>
          </p:cNvPr>
          <p:cNvSpPr>
            <a:spLocks noGrp="1" noChangeArrowheads="1"/>
          </p:cNvSpPr>
          <p:nvPr>
            <p:ph type="sldNum" sz="quarter" idx="5"/>
          </p:nvPr>
        </p:nvSpPr>
        <p:spPr>
          <a:ln/>
        </p:spPr>
        <p:txBody>
          <a:bodyPr/>
          <a:lstStyle/>
          <a:p>
            <a:fld id="{55EB0F0E-1DF5-42FC-864E-92A2457DE6FC}" type="slidenum">
              <a:rPr lang="it-IT" altLang="it-IT"/>
              <a:pPr/>
              <a:t>20</a:t>
            </a:fld>
            <a:endParaRPr lang="it-IT" altLang="it-IT"/>
          </a:p>
        </p:txBody>
      </p:sp>
      <p:sp>
        <p:nvSpPr>
          <p:cNvPr id="17410" name="Rectangle 2">
            <a:extLst>
              <a:ext uri="{FF2B5EF4-FFF2-40B4-BE49-F238E27FC236}">
                <a16:creationId xmlns:a16="http://schemas.microsoft.com/office/drawing/2014/main" id="{00764BCB-35F6-4928-CC82-7528DAE4B652}"/>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833B638C-798B-6FA8-C738-71BE2592AE1E}"/>
              </a:ext>
            </a:extLst>
          </p:cNvPr>
          <p:cNvSpPr>
            <a:spLocks noGrp="1" noChangeArrowheads="1"/>
          </p:cNvSpPr>
          <p:nvPr>
            <p:ph type="body" idx="1"/>
          </p:nvPr>
        </p:nvSpPr>
        <p:spPr/>
        <p:txBody>
          <a:bodyPr/>
          <a:lstStyle/>
          <a:p>
            <a:endParaRPr lang="it-IT" altLang="it-IT"/>
          </a:p>
        </p:txBody>
      </p:sp>
    </p:spTree>
    <p:extLst>
      <p:ext uri="{BB962C8B-B14F-4D97-AF65-F5344CB8AC3E}">
        <p14:creationId xmlns:p14="http://schemas.microsoft.com/office/powerpoint/2010/main" val="36260955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D1739C-D814-2A0F-7BBB-325F84FCAF82}"/>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8944CCA8-1F14-6636-20B2-F70BF36A5C10}"/>
              </a:ext>
            </a:extLst>
          </p:cNvPr>
          <p:cNvSpPr>
            <a:spLocks noGrp="1" noChangeArrowheads="1"/>
          </p:cNvSpPr>
          <p:nvPr>
            <p:ph type="sldNum" sz="quarter" idx="5"/>
          </p:nvPr>
        </p:nvSpPr>
        <p:spPr>
          <a:ln/>
        </p:spPr>
        <p:txBody>
          <a:bodyPr/>
          <a:lstStyle/>
          <a:p>
            <a:fld id="{55EB0F0E-1DF5-42FC-864E-92A2457DE6FC}" type="slidenum">
              <a:rPr lang="it-IT" altLang="it-IT"/>
              <a:pPr/>
              <a:t>21</a:t>
            </a:fld>
            <a:endParaRPr lang="it-IT" altLang="it-IT"/>
          </a:p>
        </p:txBody>
      </p:sp>
      <p:sp>
        <p:nvSpPr>
          <p:cNvPr id="17410" name="Rectangle 2">
            <a:extLst>
              <a:ext uri="{FF2B5EF4-FFF2-40B4-BE49-F238E27FC236}">
                <a16:creationId xmlns:a16="http://schemas.microsoft.com/office/drawing/2014/main" id="{792D4499-AE2A-BBFB-F1B1-89CFD0A272D5}"/>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D64F7923-8667-6591-1F05-95BADB5CFF09}"/>
              </a:ext>
            </a:extLst>
          </p:cNvPr>
          <p:cNvSpPr>
            <a:spLocks noGrp="1" noChangeArrowheads="1"/>
          </p:cNvSpPr>
          <p:nvPr>
            <p:ph type="body" idx="1"/>
          </p:nvPr>
        </p:nvSpPr>
        <p:spPr/>
        <p:txBody>
          <a:bodyPr/>
          <a:lstStyle/>
          <a:p>
            <a:endParaRPr lang="it-IT" altLang="it-IT"/>
          </a:p>
        </p:txBody>
      </p:sp>
    </p:spTree>
    <p:extLst>
      <p:ext uri="{BB962C8B-B14F-4D97-AF65-F5344CB8AC3E}">
        <p14:creationId xmlns:p14="http://schemas.microsoft.com/office/powerpoint/2010/main" val="9928500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D29109-25E6-955C-E178-F693748D8B28}"/>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965D0769-B1EA-0C0C-8ED7-57C9D0D650C6}"/>
              </a:ext>
            </a:extLst>
          </p:cNvPr>
          <p:cNvSpPr>
            <a:spLocks noGrp="1" noChangeArrowheads="1"/>
          </p:cNvSpPr>
          <p:nvPr>
            <p:ph type="sldNum" sz="quarter" idx="5"/>
          </p:nvPr>
        </p:nvSpPr>
        <p:spPr>
          <a:ln/>
        </p:spPr>
        <p:txBody>
          <a:bodyPr/>
          <a:lstStyle/>
          <a:p>
            <a:fld id="{55EB0F0E-1DF5-42FC-864E-92A2457DE6FC}" type="slidenum">
              <a:rPr lang="it-IT" altLang="it-IT"/>
              <a:pPr/>
              <a:t>22</a:t>
            </a:fld>
            <a:endParaRPr lang="it-IT" altLang="it-IT"/>
          </a:p>
        </p:txBody>
      </p:sp>
      <p:sp>
        <p:nvSpPr>
          <p:cNvPr id="17410" name="Rectangle 2">
            <a:extLst>
              <a:ext uri="{FF2B5EF4-FFF2-40B4-BE49-F238E27FC236}">
                <a16:creationId xmlns:a16="http://schemas.microsoft.com/office/drawing/2014/main" id="{C994A493-E641-1904-AD5F-6122901CB94A}"/>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E0E9F3AC-D6D8-5237-325D-69A0F3D5310A}"/>
              </a:ext>
            </a:extLst>
          </p:cNvPr>
          <p:cNvSpPr>
            <a:spLocks noGrp="1" noChangeArrowheads="1"/>
          </p:cNvSpPr>
          <p:nvPr>
            <p:ph type="body" idx="1"/>
          </p:nvPr>
        </p:nvSpPr>
        <p:spPr/>
        <p:txBody>
          <a:bodyPr/>
          <a:lstStyle/>
          <a:p>
            <a:endParaRPr lang="it-IT" altLang="it-IT"/>
          </a:p>
        </p:txBody>
      </p:sp>
    </p:spTree>
    <p:extLst>
      <p:ext uri="{BB962C8B-B14F-4D97-AF65-F5344CB8AC3E}">
        <p14:creationId xmlns:p14="http://schemas.microsoft.com/office/powerpoint/2010/main" val="2726313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F10D9-0F33-FB9E-BFEA-FE07B554D053}"/>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CC5D8A8B-20E1-56C6-C2EC-D661F5251112}"/>
              </a:ext>
            </a:extLst>
          </p:cNvPr>
          <p:cNvSpPr>
            <a:spLocks noGrp="1" noChangeArrowheads="1"/>
          </p:cNvSpPr>
          <p:nvPr>
            <p:ph type="sldNum" sz="quarter" idx="5"/>
          </p:nvPr>
        </p:nvSpPr>
        <p:spPr>
          <a:ln/>
        </p:spPr>
        <p:txBody>
          <a:bodyPr/>
          <a:lstStyle/>
          <a:p>
            <a:fld id="{55EB0F0E-1DF5-42FC-864E-92A2457DE6FC}" type="slidenum">
              <a:rPr lang="it-IT" altLang="it-IT"/>
              <a:pPr/>
              <a:t>3</a:t>
            </a:fld>
            <a:endParaRPr lang="it-IT" altLang="it-IT"/>
          </a:p>
        </p:txBody>
      </p:sp>
      <p:sp>
        <p:nvSpPr>
          <p:cNvPr id="17410" name="Rectangle 2">
            <a:extLst>
              <a:ext uri="{FF2B5EF4-FFF2-40B4-BE49-F238E27FC236}">
                <a16:creationId xmlns:a16="http://schemas.microsoft.com/office/drawing/2014/main" id="{4E2DB71C-C1B8-A6AB-10AE-2E01DF6E23F4}"/>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D64AFD2C-0EDD-B6DE-6E8A-DE6FDCFB70BB}"/>
              </a:ext>
            </a:extLst>
          </p:cNvPr>
          <p:cNvSpPr>
            <a:spLocks noGrp="1" noChangeArrowheads="1"/>
          </p:cNvSpPr>
          <p:nvPr>
            <p:ph type="body" idx="1"/>
          </p:nvPr>
        </p:nvSpPr>
        <p:spPr/>
        <p:txBody>
          <a:bodyPr/>
          <a:lstStyle/>
          <a:p>
            <a:endParaRPr lang="it-IT" altLang="it-IT"/>
          </a:p>
        </p:txBody>
      </p:sp>
    </p:spTree>
    <p:extLst>
      <p:ext uri="{BB962C8B-B14F-4D97-AF65-F5344CB8AC3E}">
        <p14:creationId xmlns:p14="http://schemas.microsoft.com/office/powerpoint/2010/main" val="968125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FE84E-3DF9-2851-57BF-67F2667A332F}"/>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844541FA-1258-DF80-A198-B26578418AF5}"/>
              </a:ext>
            </a:extLst>
          </p:cNvPr>
          <p:cNvSpPr>
            <a:spLocks noGrp="1" noChangeArrowheads="1"/>
          </p:cNvSpPr>
          <p:nvPr>
            <p:ph type="sldNum" sz="quarter" idx="5"/>
          </p:nvPr>
        </p:nvSpPr>
        <p:spPr>
          <a:ln/>
        </p:spPr>
        <p:txBody>
          <a:bodyPr/>
          <a:lstStyle/>
          <a:p>
            <a:fld id="{55EB0F0E-1DF5-42FC-864E-92A2457DE6FC}" type="slidenum">
              <a:rPr lang="it-IT" altLang="it-IT"/>
              <a:pPr/>
              <a:t>4</a:t>
            </a:fld>
            <a:endParaRPr lang="it-IT" altLang="it-IT"/>
          </a:p>
        </p:txBody>
      </p:sp>
      <p:sp>
        <p:nvSpPr>
          <p:cNvPr id="17410" name="Rectangle 2">
            <a:extLst>
              <a:ext uri="{FF2B5EF4-FFF2-40B4-BE49-F238E27FC236}">
                <a16:creationId xmlns:a16="http://schemas.microsoft.com/office/drawing/2014/main" id="{1DF01A32-1DBF-0EDC-B824-CCC202236CB5}"/>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7F2944E9-E12A-BA94-3ED9-4BADB7F92867}"/>
              </a:ext>
            </a:extLst>
          </p:cNvPr>
          <p:cNvSpPr>
            <a:spLocks noGrp="1" noChangeArrowheads="1"/>
          </p:cNvSpPr>
          <p:nvPr>
            <p:ph type="body" idx="1"/>
          </p:nvPr>
        </p:nvSpPr>
        <p:spPr/>
        <p:txBody>
          <a:bodyPr/>
          <a:lstStyle/>
          <a:p>
            <a:endParaRPr lang="it-IT" altLang="it-IT"/>
          </a:p>
        </p:txBody>
      </p:sp>
    </p:spTree>
    <p:extLst>
      <p:ext uri="{BB962C8B-B14F-4D97-AF65-F5344CB8AC3E}">
        <p14:creationId xmlns:p14="http://schemas.microsoft.com/office/powerpoint/2010/main" val="3436239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FE7C97-B25A-278C-8AC7-FC01E8D9E4FA}"/>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B4D7B172-B0BA-37EB-080E-6666CD062873}"/>
              </a:ext>
            </a:extLst>
          </p:cNvPr>
          <p:cNvSpPr>
            <a:spLocks noGrp="1" noChangeArrowheads="1"/>
          </p:cNvSpPr>
          <p:nvPr>
            <p:ph type="sldNum" sz="quarter" idx="5"/>
          </p:nvPr>
        </p:nvSpPr>
        <p:spPr>
          <a:ln/>
        </p:spPr>
        <p:txBody>
          <a:bodyPr/>
          <a:lstStyle/>
          <a:p>
            <a:fld id="{55EB0F0E-1DF5-42FC-864E-92A2457DE6FC}" type="slidenum">
              <a:rPr lang="it-IT" altLang="it-IT"/>
              <a:pPr/>
              <a:t>5</a:t>
            </a:fld>
            <a:endParaRPr lang="it-IT" altLang="it-IT"/>
          </a:p>
        </p:txBody>
      </p:sp>
      <p:sp>
        <p:nvSpPr>
          <p:cNvPr id="17410" name="Rectangle 2">
            <a:extLst>
              <a:ext uri="{FF2B5EF4-FFF2-40B4-BE49-F238E27FC236}">
                <a16:creationId xmlns:a16="http://schemas.microsoft.com/office/drawing/2014/main" id="{CD938B7A-E9E3-C5CD-677C-D9584F20ED49}"/>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05136442-2ECF-9178-6B07-99E576EE810A}"/>
              </a:ext>
            </a:extLst>
          </p:cNvPr>
          <p:cNvSpPr>
            <a:spLocks noGrp="1" noChangeArrowheads="1"/>
          </p:cNvSpPr>
          <p:nvPr>
            <p:ph type="body" idx="1"/>
          </p:nvPr>
        </p:nvSpPr>
        <p:spPr/>
        <p:txBody>
          <a:bodyPr/>
          <a:lstStyle/>
          <a:p>
            <a:endParaRPr lang="it-IT" altLang="it-IT"/>
          </a:p>
        </p:txBody>
      </p:sp>
    </p:spTree>
    <p:extLst>
      <p:ext uri="{BB962C8B-B14F-4D97-AF65-F5344CB8AC3E}">
        <p14:creationId xmlns:p14="http://schemas.microsoft.com/office/powerpoint/2010/main" val="1749700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3A6F8-8846-88F5-9871-97E251ABCB47}"/>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189CDEFE-7C10-5EF6-A31B-3D0A8C4333FA}"/>
              </a:ext>
            </a:extLst>
          </p:cNvPr>
          <p:cNvSpPr>
            <a:spLocks noGrp="1" noChangeArrowheads="1"/>
          </p:cNvSpPr>
          <p:nvPr>
            <p:ph type="sldNum" sz="quarter" idx="5"/>
          </p:nvPr>
        </p:nvSpPr>
        <p:spPr>
          <a:ln/>
        </p:spPr>
        <p:txBody>
          <a:bodyPr/>
          <a:lstStyle/>
          <a:p>
            <a:fld id="{55EB0F0E-1DF5-42FC-864E-92A2457DE6FC}" type="slidenum">
              <a:rPr lang="it-IT" altLang="it-IT"/>
              <a:pPr/>
              <a:t>6</a:t>
            </a:fld>
            <a:endParaRPr lang="it-IT" altLang="it-IT"/>
          </a:p>
        </p:txBody>
      </p:sp>
      <p:sp>
        <p:nvSpPr>
          <p:cNvPr id="17410" name="Rectangle 2">
            <a:extLst>
              <a:ext uri="{FF2B5EF4-FFF2-40B4-BE49-F238E27FC236}">
                <a16:creationId xmlns:a16="http://schemas.microsoft.com/office/drawing/2014/main" id="{0CF5838E-A160-363C-465E-3A0A7B1BAE8A}"/>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CCCCAEB4-0175-26EB-8A2C-29F45A5BBC0D}"/>
              </a:ext>
            </a:extLst>
          </p:cNvPr>
          <p:cNvSpPr>
            <a:spLocks noGrp="1" noChangeArrowheads="1"/>
          </p:cNvSpPr>
          <p:nvPr>
            <p:ph type="body" idx="1"/>
          </p:nvPr>
        </p:nvSpPr>
        <p:spPr/>
        <p:txBody>
          <a:bodyPr/>
          <a:lstStyle/>
          <a:p>
            <a:endParaRPr lang="it-IT" altLang="it-IT"/>
          </a:p>
        </p:txBody>
      </p:sp>
    </p:spTree>
    <p:extLst>
      <p:ext uri="{BB962C8B-B14F-4D97-AF65-F5344CB8AC3E}">
        <p14:creationId xmlns:p14="http://schemas.microsoft.com/office/powerpoint/2010/main" val="4232492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A5174-F8C5-CE9A-88F3-29FC12ABC471}"/>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E6735BD0-8925-2330-A5C0-C53AEC489608}"/>
              </a:ext>
            </a:extLst>
          </p:cNvPr>
          <p:cNvSpPr>
            <a:spLocks noGrp="1" noChangeArrowheads="1"/>
          </p:cNvSpPr>
          <p:nvPr>
            <p:ph type="sldNum" sz="quarter" idx="5"/>
          </p:nvPr>
        </p:nvSpPr>
        <p:spPr>
          <a:ln/>
        </p:spPr>
        <p:txBody>
          <a:bodyPr/>
          <a:lstStyle/>
          <a:p>
            <a:fld id="{55EB0F0E-1DF5-42FC-864E-92A2457DE6FC}" type="slidenum">
              <a:rPr lang="it-IT" altLang="it-IT"/>
              <a:pPr/>
              <a:t>7</a:t>
            </a:fld>
            <a:endParaRPr lang="it-IT" altLang="it-IT"/>
          </a:p>
        </p:txBody>
      </p:sp>
      <p:sp>
        <p:nvSpPr>
          <p:cNvPr id="17410" name="Rectangle 2">
            <a:extLst>
              <a:ext uri="{FF2B5EF4-FFF2-40B4-BE49-F238E27FC236}">
                <a16:creationId xmlns:a16="http://schemas.microsoft.com/office/drawing/2014/main" id="{34B49660-67CD-6398-9BDA-4B728F7B4348}"/>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C80AD280-7BAB-7E30-0C7D-86EAD17EA6FA}"/>
              </a:ext>
            </a:extLst>
          </p:cNvPr>
          <p:cNvSpPr>
            <a:spLocks noGrp="1" noChangeArrowheads="1"/>
          </p:cNvSpPr>
          <p:nvPr>
            <p:ph type="body" idx="1"/>
          </p:nvPr>
        </p:nvSpPr>
        <p:spPr/>
        <p:txBody>
          <a:bodyPr/>
          <a:lstStyle/>
          <a:p>
            <a:endParaRPr lang="it-IT" altLang="it-IT"/>
          </a:p>
        </p:txBody>
      </p:sp>
    </p:spTree>
    <p:extLst>
      <p:ext uri="{BB962C8B-B14F-4D97-AF65-F5344CB8AC3E}">
        <p14:creationId xmlns:p14="http://schemas.microsoft.com/office/powerpoint/2010/main" val="2040510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AFF46-805B-EB7E-0656-A2C725382FF4}"/>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AD437D16-FBCF-312F-62A9-5C18C46A5BB5}"/>
              </a:ext>
            </a:extLst>
          </p:cNvPr>
          <p:cNvSpPr>
            <a:spLocks noGrp="1" noChangeArrowheads="1"/>
          </p:cNvSpPr>
          <p:nvPr>
            <p:ph type="sldNum" sz="quarter" idx="5"/>
          </p:nvPr>
        </p:nvSpPr>
        <p:spPr>
          <a:ln/>
        </p:spPr>
        <p:txBody>
          <a:bodyPr/>
          <a:lstStyle/>
          <a:p>
            <a:fld id="{55EB0F0E-1DF5-42FC-864E-92A2457DE6FC}" type="slidenum">
              <a:rPr lang="it-IT" altLang="it-IT"/>
              <a:pPr/>
              <a:t>8</a:t>
            </a:fld>
            <a:endParaRPr lang="it-IT" altLang="it-IT"/>
          </a:p>
        </p:txBody>
      </p:sp>
      <p:sp>
        <p:nvSpPr>
          <p:cNvPr id="17410" name="Rectangle 2">
            <a:extLst>
              <a:ext uri="{FF2B5EF4-FFF2-40B4-BE49-F238E27FC236}">
                <a16:creationId xmlns:a16="http://schemas.microsoft.com/office/drawing/2014/main" id="{623EDB05-71ED-31A3-8127-05962C7E879B}"/>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47024226-242D-ED01-43AC-6DD454DD914F}"/>
              </a:ext>
            </a:extLst>
          </p:cNvPr>
          <p:cNvSpPr>
            <a:spLocks noGrp="1" noChangeArrowheads="1"/>
          </p:cNvSpPr>
          <p:nvPr>
            <p:ph type="body" idx="1"/>
          </p:nvPr>
        </p:nvSpPr>
        <p:spPr/>
        <p:txBody>
          <a:bodyPr/>
          <a:lstStyle/>
          <a:p>
            <a:endParaRPr lang="it-IT" altLang="it-IT"/>
          </a:p>
        </p:txBody>
      </p:sp>
    </p:spTree>
    <p:extLst>
      <p:ext uri="{BB962C8B-B14F-4D97-AF65-F5344CB8AC3E}">
        <p14:creationId xmlns:p14="http://schemas.microsoft.com/office/powerpoint/2010/main" val="1041498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255601-7684-6289-1FEF-57564DE545F1}"/>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242C11F2-0D03-9AF3-6A18-BFDD4F5731E2}"/>
              </a:ext>
            </a:extLst>
          </p:cNvPr>
          <p:cNvSpPr>
            <a:spLocks noGrp="1" noChangeArrowheads="1"/>
          </p:cNvSpPr>
          <p:nvPr>
            <p:ph type="sldNum" sz="quarter" idx="5"/>
          </p:nvPr>
        </p:nvSpPr>
        <p:spPr>
          <a:ln/>
        </p:spPr>
        <p:txBody>
          <a:bodyPr/>
          <a:lstStyle/>
          <a:p>
            <a:fld id="{55EB0F0E-1DF5-42FC-864E-92A2457DE6FC}" type="slidenum">
              <a:rPr lang="it-IT" altLang="it-IT"/>
              <a:pPr/>
              <a:t>9</a:t>
            </a:fld>
            <a:endParaRPr lang="it-IT" altLang="it-IT"/>
          </a:p>
        </p:txBody>
      </p:sp>
      <p:sp>
        <p:nvSpPr>
          <p:cNvPr id="17410" name="Rectangle 2">
            <a:extLst>
              <a:ext uri="{FF2B5EF4-FFF2-40B4-BE49-F238E27FC236}">
                <a16:creationId xmlns:a16="http://schemas.microsoft.com/office/drawing/2014/main" id="{A251E1F0-A439-271D-D159-18E0AB06432B}"/>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CAD4EED7-1FAD-D6D2-91BB-DBF440EAF86C}"/>
              </a:ext>
            </a:extLst>
          </p:cNvPr>
          <p:cNvSpPr>
            <a:spLocks noGrp="1" noChangeArrowheads="1"/>
          </p:cNvSpPr>
          <p:nvPr>
            <p:ph type="body" idx="1"/>
          </p:nvPr>
        </p:nvSpPr>
        <p:spPr/>
        <p:txBody>
          <a:bodyPr/>
          <a:lstStyle/>
          <a:p>
            <a:endParaRPr lang="it-IT" altLang="it-IT"/>
          </a:p>
        </p:txBody>
      </p:sp>
    </p:spTree>
    <p:extLst>
      <p:ext uri="{BB962C8B-B14F-4D97-AF65-F5344CB8AC3E}">
        <p14:creationId xmlns:p14="http://schemas.microsoft.com/office/powerpoint/2010/main" val="37126393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5C176-919A-663F-8D09-975293CC1012}"/>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endParaRPr lang="it-IT"/>
          </a:p>
        </p:txBody>
      </p:sp>
      <p:sp>
        <p:nvSpPr>
          <p:cNvPr id="3" name="Subtitle 2">
            <a:extLst>
              <a:ext uri="{FF2B5EF4-FFF2-40B4-BE49-F238E27FC236}">
                <a16:creationId xmlns:a16="http://schemas.microsoft.com/office/drawing/2014/main" id="{FB472D85-6AF6-568F-F7B7-7590E2E483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sp>
        <p:nvSpPr>
          <p:cNvPr id="4" name="Date Placeholder 3">
            <a:extLst>
              <a:ext uri="{FF2B5EF4-FFF2-40B4-BE49-F238E27FC236}">
                <a16:creationId xmlns:a16="http://schemas.microsoft.com/office/drawing/2014/main" id="{2777EE05-DFC1-EEE1-3D78-1A0409C8F14D}"/>
              </a:ext>
            </a:extLst>
          </p:cNvPr>
          <p:cNvSpPr>
            <a:spLocks noGrp="1"/>
          </p:cNvSpPr>
          <p:nvPr>
            <p:ph type="dt" sz="half" idx="10"/>
          </p:nvPr>
        </p:nvSpPr>
        <p:spPr/>
        <p:txBody>
          <a:bodyPr/>
          <a:lstStyle>
            <a:lvl1pPr>
              <a:defRPr/>
            </a:lvl1pPr>
          </a:lstStyle>
          <a:p>
            <a:fld id="{DD671D76-3BF8-40B7-B289-210AD8D75F6D}" type="datetime1">
              <a:rPr lang="it-IT" altLang="it-IT"/>
              <a:pPr/>
              <a:t>08/12/2024</a:t>
            </a:fld>
            <a:endParaRPr lang="it-IT" altLang="it-IT"/>
          </a:p>
        </p:txBody>
      </p:sp>
      <p:sp>
        <p:nvSpPr>
          <p:cNvPr id="5" name="Footer Placeholder 4">
            <a:extLst>
              <a:ext uri="{FF2B5EF4-FFF2-40B4-BE49-F238E27FC236}">
                <a16:creationId xmlns:a16="http://schemas.microsoft.com/office/drawing/2014/main" id="{FCD85485-3DF0-7EA5-294E-8EC64DCEB8E5}"/>
              </a:ext>
            </a:extLst>
          </p:cNvPr>
          <p:cNvSpPr>
            <a:spLocks noGrp="1"/>
          </p:cNvSpPr>
          <p:nvPr>
            <p:ph type="ftr" sz="quarter" idx="11"/>
          </p:nvPr>
        </p:nvSpPr>
        <p:spPr/>
        <p:txBody>
          <a:bodyPr/>
          <a:lstStyle>
            <a:lvl1pPr>
              <a:defRPr/>
            </a:lvl1pPr>
          </a:lstStyle>
          <a:p>
            <a:r>
              <a:rPr lang="it-IT" altLang="it-IT"/>
              <a:t>Titolo Presentazione</a:t>
            </a:r>
          </a:p>
        </p:txBody>
      </p:sp>
      <p:sp>
        <p:nvSpPr>
          <p:cNvPr id="6" name="Slide Number Placeholder 5">
            <a:extLst>
              <a:ext uri="{FF2B5EF4-FFF2-40B4-BE49-F238E27FC236}">
                <a16:creationId xmlns:a16="http://schemas.microsoft.com/office/drawing/2014/main" id="{CFC05FDF-A573-CD2B-1C8B-E0B17A174572}"/>
              </a:ext>
            </a:extLst>
          </p:cNvPr>
          <p:cNvSpPr>
            <a:spLocks noGrp="1"/>
          </p:cNvSpPr>
          <p:nvPr>
            <p:ph type="sldNum" sz="quarter" idx="12"/>
          </p:nvPr>
        </p:nvSpPr>
        <p:spPr/>
        <p:txBody>
          <a:bodyPr/>
          <a:lstStyle>
            <a:lvl1pPr>
              <a:defRPr/>
            </a:lvl1pPr>
          </a:lstStyle>
          <a:p>
            <a:r>
              <a:rPr lang="it-IT" altLang="it-IT"/>
              <a:t>Pagina </a:t>
            </a:r>
            <a:fld id="{42EBD064-BE6A-4C5E-BE88-AFBCE68DDDFF}" type="slidenum">
              <a:rPr lang="it-IT" altLang="it-IT"/>
              <a:pPr/>
              <a:t>‹#›</a:t>
            </a:fld>
            <a:endParaRPr lang="it-IT" altLang="it-IT"/>
          </a:p>
        </p:txBody>
      </p:sp>
    </p:spTree>
    <p:extLst>
      <p:ext uri="{BB962C8B-B14F-4D97-AF65-F5344CB8AC3E}">
        <p14:creationId xmlns:p14="http://schemas.microsoft.com/office/powerpoint/2010/main" val="2122577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8A960-2E86-1B44-C711-DACDB89BEB31}"/>
              </a:ext>
            </a:extLst>
          </p:cNvPr>
          <p:cNvSpPr>
            <a:spLocks noGrp="1"/>
          </p:cNvSpPr>
          <p:nvPr>
            <p:ph type="title"/>
          </p:nvPr>
        </p:nvSpPr>
        <p:spPr/>
        <p:txBody>
          <a:bodyPr/>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7DDAC43A-D97E-A0A0-58B4-EFF181F178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43C97D83-BC68-FC05-49B3-8E64F1D7FA5E}"/>
              </a:ext>
            </a:extLst>
          </p:cNvPr>
          <p:cNvSpPr>
            <a:spLocks noGrp="1"/>
          </p:cNvSpPr>
          <p:nvPr>
            <p:ph type="dt" sz="half" idx="10"/>
          </p:nvPr>
        </p:nvSpPr>
        <p:spPr/>
        <p:txBody>
          <a:bodyPr/>
          <a:lstStyle>
            <a:lvl1pPr>
              <a:defRPr/>
            </a:lvl1pPr>
          </a:lstStyle>
          <a:p>
            <a:fld id="{38054197-A72C-48EC-A6D3-9AFCA90C57DC}" type="datetime1">
              <a:rPr lang="it-IT" altLang="it-IT"/>
              <a:pPr/>
              <a:t>08/12/2024</a:t>
            </a:fld>
            <a:endParaRPr lang="it-IT" altLang="it-IT"/>
          </a:p>
        </p:txBody>
      </p:sp>
      <p:sp>
        <p:nvSpPr>
          <p:cNvPr id="5" name="Footer Placeholder 4">
            <a:extLst>
              <a:ext uri="{FF2B5EF4-FFF2-40B4-BE49-F238E27FC236}">
                <a16:creationId xmlns:a16="http://schemas.microsoft.com/office/drawing/2014/main" id="{207FEA93-42A8-FE54-6A3B-631814D61214}"/>
              </a:ext>
            </a:extLst>
          </p:cNvPr>
          <p:cNvSpPr>
            <a:spLocks noGrp="1"/>
          </p:cNvSpPr>
          <p:nvPr>
            <p:ph type="ftr" sz="quarter" idx="11"/>
          </p:nvPr>
        </p:nvSpPr>
        <p:spPr/>
        <p:txBody>
          <a:bodyPr/>
          <a:lstStyle>
            <a:lvl1pPr>
              <a:defRPr/>
            </a:lvl1pPr>
          </a:lstStyle>
          <a:p>
            <a:r>
              <a:rPr lang="it-IT" altLang="it-IT"/>
              <a:t>Titolo Presentazione</a:t>
            </a:r>
          </a:p>
        </p:txBody>
      </p:sp>
      <p:sp>
        <p:nvSpPr>
          <p:cNvPr id="6" name="Slide Number Placeholder 5">
            <a:extLst>
              <a:ext uri="{FF2B5EF4-FFF2-40B4-BE49-F238E27FC236}">
                <a16:creationId xmlns:a16="http://schemas.microsoft.com/office/drawing/2014/main" id="{35B035A9-5C1E-7D6C-4F0D-AFDF285E2C05}"/>
              </a:ext>
            </a:extLst>
          </p:cNvPr>
          <p:cNvSpPr>
            <a:spLocks noGrp="1"/>
          </p:cNvSpPr>
          <p:nvPr>
            <p:ph type="sldNum" sz="quarter" idx="12"/>
          </p:nvPr>
        </p:nvSpPr>
        <p:spPr/>
        <p:txBody>
          <a:bodyPr/>
          <a:lstStyle>
            <a:lvl1pPr>
              <a:defRPr/>
            </a:lvl1pPr>
          </a:lstStyle>
          <a:p>
            <a:r>
              <a:rPr lang="it-IT" altLang="it-IT"/>
              <a:t>Pagina </a:t>
            </a:r>
            <a:fld id="{A1480FEE-D75F-45E0-99C2-572CAB8E3124}" type="slidenum">
              <a:rPr lang="it-IT" altLang="it-IT"/>
              <a:pPr/>
              <a:t>‹#›</a:t>
            </a:fld>
            <a:endParaRPr lang="it-IT" altLang="it-IT"/>
          </a:p>
        </p:txBody>
      </p:sp>
    </p:spTree>
    <p:extLst>
      <p:ext uri="{BB962C8B-B14F-4D97-AF65-F5344CB8AC3E}">
        <p14:creationId xmlns:p14="http://schemas.microsoft.com/office/powerpoint/2010/main" val="1679682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6394AD-2E85-296A-3A4E-86CFE5371794}"/>
              </a:ext>
            </a:extLst>
          </p:cNvPr>
          <p:cNvSpPr>
            <a:spLocks noGrp="1"/>
          </p:cNvSpPr>
          <p:nvPr>
            <p:ph type="title" orient="vert"/>
          </p:nvPr>
        </p:nvSpPr>
        <p:spPr>
          <a:xfrm>
            <a:off x="6786563" y="409575"/>
            <a:ext cx="1889125" cy="5457825"/>
          </a:xfrm>
        </p:spPr>
        <p:txBody>
          <a:bodyPr vert="eaVert"/>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8B26A328-CC43-D530-4398-D864BCA43FF8}"/>
              </a:ext>
            </a:extLst>
          </p:cNvPr>
          <p:cNvSpPr>
            <a:spLocks noGrp="1"/>
          </p:cNvSpPr>
          <p:nvPr>
            <p:ph type="body" orient="vert" idx="1"/>
          </p:nvPr>
        </p:nvSpPr>
        <p:spPr>
          <a:xfrm>
            <a:off x="1116013" y="409575"/>
            <a:ext cx="5518150" cy="54578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5CA657B6-7663-85C1-6956-4AF327A87246}"/>
              </a:ext>
            </a:extLst>
          </p:cNvPr>
          <p:cNvSpPr>
            <a:spLocks noGrp="1"/>
          </p:cNvSpPr>
          <p:nvPr>
            <p:ph type="dt" sz="half" idx="10"/>
          </p:nvPr>
        </p:nvSpPr>
        <p:spPr/>
        <p:txBody>
          <a:bodyPr/>
          <a:lstStyle>
            <a:lvl1pPr>
              <a:defRPr/>
            </a:lvl1pPr>
          </a:lstStyle>
          <a:p>
            <a:fld id="{F834342E-E786-4C1B-8212-AD5A69AEF52C}" type="datetime1">
              <a:rPr lang="it-IT" altLang="it-IT"/>
              <a:pPr/>
              <a:t>08/12/2024</a:t>
            </a:fld>
            <a:endParaRPr lang="it-IT" altLang="it-IT"/>
          </a:p>
        </p:txBody>
      </p:sp>
      <p:sp>
        <p:nvSpPr>
          <p:cNvPr id="5" name="Footer Placeholder 4">
            <a:extLst>
              <a:ext uri="{FF2B5EF4-FFF2-40B4-BE49-F238E27FC236}">
                <a16:creationId xmlns:a16="http://schemas.microsoft.com/office/drawing/2014/main" id="{0772B802-ABCD-A153-DEBB-D1BFD744EC73}"/>
              </a:ext>
            </a:extLst>
          </p:cNvPr>
          <p:cNvSpPr>
            <a:spLocks noGrp="1"/>
          </p:cNvSpPr>
          <p:nvPr>
            <p:ph type="ftr" sz="quarter" idx="11"/>
          </p:nvPr>
        </p:nvSpPr>
        <p:spPr/>
        <p:txBody>
          <a:bodyPr/>
          <a:lstStyle>
            <a:lvl1pPr>
              <a:defRPr/>
            </a:lvl1pPr>
          </a:lstStyle>
          <a:p>
            <a:r>
              <a:rPr lang="it-IT" altLang="it-IT"/>
              <a:t>Titolo Presentazione</a:t>
            </a:r>
          </a:p>
        </p:txBody>
      </p:sp>
      <p:sp>
        <p:nvSpPr>
          <p:cNvPr id="6" name="Slide Number Placeholder 5">
            <a:extLst>
              <a:ext uri="{FF2B5EF4-FFF2-40B4-BE49-F238E27FC236}">
                <a16:creationId xmlns:a16="http://schemas.microsoft.com/office/drawing/2014/main" id="{9B85C581-910E-C2AB-B1E8-532CEDA282C5}"/>
              </a:ext>
            </a:extLst>
          </p:cNvPr>
          <p:cNvSpPr>
            <a:spLocks noGrp="1"/>
          </p:cNvSpPr>
          <p:nvPr>
            <p:ph type="sldNum" sz="quarter" idx="12"/>
          </p:nvPr>
        </p:nvSpPr>
        <p:spPr/>
        <p:txBody>
          <a:bodyPr/>
          <a:lstStyle>
            <a:lvl1pPr>
              <a:defRPr/>
            </a:lvl1pPr>
          </a:lstStyle>
          <a:p>
            <a:r>
              <a:rPr lang="it-IT" altLang="it-IT"/>
              <a:t>Pagina </a:t>
            </a:r>
            <a:fld id="{BB0EEACE-40B9-43F2-94BB-5654F1BBC5BE}" type="slidenum">
              <a:rPr lang="it-IT" altLang="it-IT"/>
              <a:pPr/>
              <a:t>‹#›</a:t>
            </a:fld>
            <a:endParaRPr lang="it-IT" altLang="it-IT"/>
          </a:p>
        </p:txBody>
      </p:sp>
    </p:spTree>
    <p:extLst>
      <p:ext uri="{BB962C8B-B14F-4D97-AF65-F5344CB8AC3E}">
        <p14:creationId xmlns:p14="http://schemas.microsoft.com/office/powerpoint/2010/main" val="38276942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639E8-33AB-8EC2-3982-02F936F93C7F}"/>
              </a:ext>
            </a:extLst>
          </p:cNvPr>
          <p:cNvSpPr>
            <a:spLocks noGrp="1"/>
          </p:cNvSpPr>
          <p:nvPr>
            <p:ph type="title"/>
          </p:nvPr>
        </p:nvSpPr>
        <p:spPr>
          <a:xfrm>
            <a:off x="1116013" y="409575"/>
            <a:ext cx="7559675" cy="504825"/>
          </a:xfrm>
        </p:spPr>
        <p:txBody>
          <a:bodyPr/>
          <a:lstStyle/>
          <a:p>
            <a:r>
              <a:rPr lang="en-US"/>
              <a:t>Click to edit Master title style</a:t>
            </a:r>
            <a:endParaRPr lang="it-IT"/>
          </a:p>
        </p:txBody>
      </p:sp>
      <p:sp>
        <p:nvSpPr>
          <p:cNvPr id="3" name="Text Placeholder 2">
            <a:extLst>
              <a:ext uri="{FF2B5EF4-FFF2-40B4-BE49-F238E27FC236}">
                <a16:creationId xmlns:a16="http://schemas.microsoft.com/office/drawing/2014/main" id="{298A45EA-0B2D-5A13-E275-2F4A9B25E770}"/>
              </a:ext>
            </a:extLst>
          </p:cNvPr>
          <p:cNvSpPr>
            <a:spLocks noGrp="1"/>
          </p:cNvSpPr>
          <p:nvPr>
            <p:ph type="body" sz="half" idx="1"/>
          </p:nvPr>
        </p:nvSpPr>
        <p:spPr>
          <a:xfrm>
            <a:off x="1116013" y="1752600"/>
            <a:ext cx="3703637"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a:extLst>
              <a:ext uri="{FF2B5EF4-FFF2-40B4-BE49-F238E27FC236}">
                <a16:creationId xmlns:a16="http://schemas.microsoft.com/office/drawing/2014/main" id="{157493DD-8B9D-299F-7417-08101C3B70FE}"/>
              </a:ext>
            </a:extLst>
          </p:cNvPr>
          <p:cNvSpPr>
            <a:spLocks noGrp="1"/>
          </p:cNvSpPr>
          <p:nvPr>
            <p:ph sz="half" idx="2"/>
          </p:nvPr>
        </p:nvSpPr>
        <p:spPr>
          <a:xfrm>
            <a:off x="4972050" y="1752600"/>
            <a:ext cx="3703638"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Date Placeholder 4">
            <a:extLst>
              <a:ext uri="{FF2B5EF4-FFF2-40B4-BE49-F238E27FC236}">
                <a16:creationId xmlns:a16="http://schemas.microsoft.com/office/drawing/2014/main" id="{2F38A5AA-DF52-7C4C-CFEC-2D976F5A1629}"/>
              </a:ext>
            </a:extLst>
          </p:cNvPr>
          <p:cNvSpPr>
            <a:spLocks noGrp="1"/>
          </p:cNvSpPr>
          <p:nvPr>
            <p:ph type="dt" sz="half" idx="10"/>
          </p:nvPr>
        </p:nvSpPr>
        <p:spPr>
          <a:xfrm>
            <a:off x="4343400" y="6146800"/>
            <a:ext cx="1905000" cy="457200"/>
          </a:xfrm>
        </p:spPr>
        <p:txBody>
          <a:bodyPr/>
          <a:lstStyle>
            <a:lvl1pPr>
              <a:defRPr/>
            </a:lvl1pPr>
          </a:lstStyle>
          <a:p>
            <a:fld id="{FCD43BC2-69A4-495A-817B-203D6200260A}" type="datetime1">
              <a:rPr lang="it-IT" altLang="it-IT"/>
              <a:pPr/>
              <a:t>08/12/2024</a:t>
            </a:fld>
            <a:endParaRPr lang="it-IT" altLang="it-IT"/>
          </a:p>
        </p:txBody>
      </p:sp>
      <p:sp>
        <p:nvSpPr>
          <p:cNvPr id="6" name="Footer Placeholder 5">
            <a:extLst>
              <a:ext uri="{FF2B5EF4-FFF2-40B4-BE49-F238E27FC236}">
                <a16:creationId xmlns:a16="http://schemas.microsoft.com/office/drawing/2014/main" id="{DFAB10F9-F7F3-542B-924D-7727EE646180}"/>
              </a:ext>
            </a:extLst>
          </p:cNvPr>
          <p:cNvSpPr>
            <a:spLocks noGrp="1"/>
          </p:cNvSpPr>
          <p:nvPr>
            <p:ph type="ftr" sz="quarter" idx="11"/>
          </p:nvPr>
        </p:nvSpPr>
        <p:spPr>
          <a:xfrm>
            <a:off x="1219200" y="6146800"/>
            <a:ext cx="2895600" cy="457200"/>
          </a:xfrm>
        </p:spPr>
        <p:txBody>
          <a:bodyPr/>
          <a:lstStyle>
            <a:lvl1pPr>
              <a:defRPr/>
            </a:lvl1pPr>
          </a:lstStyle>
          <a:p>
            <a:r>
              <a:rPr lang="it-IT" altLang="it-IT"/>
              <a:t>Titolo Presentazione</a:t>
            </a:r>
          </a:p>
        </p:txBody>
      </p:sp>
      <p:sp>
        <p:nvSpPr>
          <p:cNvPr id="7" name="Slide Number Placeholder 6">
            <a:extLst>
              <a:ext uri="{FF2B5EF4-FFF2-40B4-BE49-F238E27FC236}">
                <a16:creationId xmlns:a16="http://schemas.microsoft.com/office/drawing/2014/main" id="{12DFCCA3-1927-5F04-4315-BE35EBE3764E}"/>
              </a:ext>
            </a:extLst>
          </p:cNvPr>
          <p:cNvSpPr>
            <a:spLocks noGrp="1"/>
          </p:cNvSpPr>
          <p:nvPr>
            <p:ph type="sldNum" sz="quarter" idx="12"/>
          </p:nvPr>
        </p:nvSpPr>
        <p:spPr>
          <a:xfrm>
            <a:off x="6553200" y="6146800"/>
            <a:ext cx="1905000" cy="457200"/>
          </a:xfrm>
        </p:spPr>
        <p:txBody>
          <a:bodyPr/>
          <a:lstStyle>
            <a:lvl1pPr>
              <a:defRPr/>
            </a:lvl1pPr>
          </a:lstStyle>
          <a:p>
            <a:r>
              <a:rPr lang="it-IT" altLang="it-IT"/>
              <a:t>Pagina </a:t>
            </a:r>
            <a:fld id="{F998BB24-3AEF-46DD-B165-BECF57AC752F}" type="slidenum">
              <a:rPr lang="it-IT" altLang="it-IT"/>
              <a:pPr/>
              <a:t>‹#›</a:t>
            </a:fld>
            <a:endParaRPr lang="it-IT" altLang="it-IT"/>
          </a:p>
        </p:txBody>
      </p:sp>
    </p:spTree>
    <p:extLst>
      <p:ext uri="{BB962C8B-B14F-4D97-AF65-F5344CB8AC3E}">
        <p14:creationId xmlns:p14="http://schemas.microsoft.com/office/powerpoint/2010/main" val="7270677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25A3B-1A43-52F2-5222-2D1D20934D01}"/>
              </a:ext>
            </a:extLst>
          </p:cNvPr>
          <p:cNvSpPr>
            <a:spLocks noGrp="1"/>
          </p:cNvSpPr>
          <p:nvPr>
            <p:ph type="title"/>
          </p:nvPr>
        </p:nvSpPr>
        <p:spPr>
          <a:xfrm>
            <a:off x="1116013" y="409575"/>
            <a:ext cx="7559675" cy="504825"/>
          </a:xfrm>
        </p:spPr>
        <p:txBody>
          <a:bodyPr/>
          <a:lstStyle/>
          <a:p>
            <a:r>
              <a:rPr lang="en-US"/>
              <a:t>Click to edit Master title style</a:t>
            </a:r>
            <a:endParaRPr lang="it-IT"/>
          </a:p>
        </p:txBody>
      </p:sp>
      <p:sp>
        <p:nvSpPr>
          <p:cNvPr id="3" name="Table Placeholder 2">
            <a:extLst>
              <a:ext uri="{FF2B5EF4-FFF2-40B4-BE49-F238E27FC236}">
                <a16:creationId xmlns:a16="http://schemas.microsoft.com/office/drawing/2014/main" id="{75700AD7-8661-80B1-F477-F9B2CFC092F2}"/>
              </a:ext>
            </a:extLst>
          </p:cNvPr>
          <p:cNvSpPr>
            <a:spLocks noGrp="1"/>
          </p:cNvSpPr>
          <p:nvPr>
            <p:ph type="tbl" idx="1"/>
          </p:nvPr>
        </p:nvSpPr>
        <p:spPr>
          <a:xfrm>
            <a:off x="1116013" y="1752600"/>
            <a:ext cx="7559675" cy="4114800"/>
          </a:xfrm>
        </p:spPr>
        <p:txBody>
          <a:bodyPr/>
          <a:lstStyle/>
          <a:p>
            <a:endParaRPr lang="it-IT"/>
          </a:p>
        </p:txBody>
      </p:sp>
      <p:sp>
        <p:nvSpPr>
          <p:cNvPr id="4" name="Date Placeholder 3">
            <a:extLst>
              <a:ext uri="{FF2B5EF4-FFF2-40B4-BE49-F238E27FC236}">
                <a16:creationId xmlns:a16="http://schemas.microsoft.com/office/drawing/2014/main" id="{A27E5800-4D5E-BF7F-F8C9-2593DB9B923B}"/>
              </a:ext>
            </a:extLst>
          </p:cNvPr>
          <p:cNvSpPr>
            <a:spLocks noGrp="1"/>
          </p:cNvSpPr>
          <p:nvPr>
            <p:ph type="dt" sz="half" idx="10"/>
          </p:nvPr>
        </p:nvSpPr>
        <p:spPr>
          <a:xfrm>
            <a:off x="4343400" y="6146800"/>
            <a:ext cx="1905000" cy="457200"/>
          </a:xfrm>
        </p:spPr>
        <p:txBody>
          <a:bodyPr/>
          <a:lstStyle>
            <a:lvl1pPr>
              <a:defRPr/>
            </a:lvl1pPr>
          </a:lstStyle>
          <a:p>
            <a:fld id="{AA1D0124-2086-48C3-937D-54A904B26FC1}" type="datetime1">
              <a:rPr lang="it-IT" altLang="it-IT"/>
              <a:pPr/>
              <a:t>08/12/2024</a:t>
            </a:fld>
            <a:endParaRPr lang="it-IT" altLang="it-IT"/>
          </a:p>
        </p:txBody>
      </p:sp>
      <p:sp>
        <p:nvSpPr>
          <p:cNvPr id="5" name="Footer Placeholder 4">
            <a:extLst>
              <a:ext uri="{FF2B5EF4-FFF2-40B4-BE49-F238E27FC236}">
                <a16:creationId xmlns:a16="http://schemas.microsoft.com/office/drawing/2014/main" id="{DB340045-6E08-700F-A319-B337905BDF46}"/>
              </a:ext>
            </a:extLst>
          </p:cNvPr>
          <p:cNvSpPr>
            <a:spLocks noGrp="1"/>
          </p:cNvSpPr>
          <p:nvPr>
            <p:ph type="ftr" sz="quarter" idx="11"/>
          </p:nvPr>
        </p:nvSpPr>
        <p:spPr>
          <a:xfrm>
            <a:off x="1219200" y="6146800"/>
            <a:ext cx="2895600" cy="457200"/>
          </a:xfrm>
        </p:spPr>
        <p:txBody>
          <a:bodyPr/>
          <a:lstStyle>
            <a:lvl1pPr>
              <a:defRPr/>
            </a:lvl1pPr>
          </a:lstStyle>
          <a:p>
            <a:r>
              <a:rPr lang="it-IT" altLang="it-IT"/>
              <a:t>Titolo Presentazione</a:t>
            </a:r>
          </a:p>
        </p:txBody>
      </p:sp>
      <p:sp>
        <p:nvSpPr>
          <p:cNvPr id="6" name="Slide Number Placeholder 5">
            <a:extLst>
              <a:ext uri="{FF2B5EF4-FFF2-40B4-BE49-F238E27FC236}">
                <a16:creationId xmlns:a16="http://schemas.microsoft.com/office/drawing/2014/main" id="{51993123-AB04-C8AD-5389-FE95E3BAB51A}"/>
              </a:ext>
            </a:extLst>
          </p:cNvPr>
          <p:cNvSpPr>
            <a:spLocks noGrp="1"/>
          </p:cNvSpPr>
          <p:nvPr>
            <p:ph type="sldNum" sz="quarter" idx="12"/>
          </p:nvPr>
        </p:nvSpPr>
        <p:spPr>
          <a:xfrm>
            <a:off x="6553200" y="6146800"/>
            <a:ext cx="1905000" cy="457200"/>
          </a:xfrm>
        </p:spPr>
        <p:txBody>
          <a:bodyPr/>
          <a:lstStyle>
            <a:lvl1pPr>
              <a:defRPr/>
            </a:lvl1pPr>
          </a:lstStyle>
          <a:p>
            <a:r>
              <a:rPr lang="it-IT" altLang="it-IT"/>
              <a:t>Pagina </a:t>
            </a:r>
            <a:fld id="{328ECBB4-DBDE-4A42-8AB3-54090D56AAFA}" type="slidenum">
              <a:rPr lang="it-IT" altLang="it-IT"/>
              <a:pPr/>
              <a:t>‹#›</a:t>
            </a:fld>
            <a:endParaRPr lang="it-IT" altLang="it-IT"/>
          </a:p>
        </p:txBody>
      </p:sp>
    </p:spTree>
    <p:extLst>
      <p:ext uri="{BB962C8B-B14F-4D97-AF65-F5344CB8AC3E}">
        <p14:creationId xmlns:p14="http://schemas.microsoft.com/office/powerpoint/2010/main" val="35613473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CECF7-B3F7-B1F0-91C7-D1BBE01FE1AA}"/>
              </a:ext>
            </a:extLst>
          </p:cNvPr>
          <p:cNvSpPr>
            <a:spLocks noGrp="1"/>
          </p:cNvSpPr>
          <p:nvPr>
            <p:ph type="title"/>
          </p:nvPr>
        </p:nvSpPr>
        <p:spPr>
          <a:xfrm>
            <a:off x="1116013" y="409575"/>
            <a:ext cx="7559675" cy="504825"/>
          </a:xfrm>
        </p:spPr>
        <p:txBody>
          <a:bodyPr/>
          <a:lstStyle/>
          <a:p>
            <a:r>
              <a:rPr lang="en-US"/>
              <a:t>Click to edit Master title style</a:t>
            </a:r>
            <a:endParaRPr lang="it-IT"/>
          </a:p>
        </p:txBody>
      </p:sp>
      <p:sp>
        <p:nvSpPr>
          <p:cNvPr id="3" name="Chart Placeholder 2">
            <a:extLst>
              <a:ext uri="{FF2B5EF4-FFF2-40B4-BE49-F238E27FC236}">
                <a16:creationId xmlns:a16="http://schemas.microsoft.com/office/drawing/2014/main" id="{E7E06E18-5436-B427-1864-AC305A454F0B}"/>
              </a:ext>
            </a:extLst>
          </p:cNvPr>
          <p:cNvSpPr>
            <a:spLocks noGrp="1"/>
          </p:cNvSpPr>
          <p:nvPr>
            <p:ph type="chart" idx="1"/>
          </p:nvPr>
        </p:nvSpPr>
        <p:spPr>
          <a:xfrm>
            <a:off x="1116013" y="1752600"/>
            <a:ext cx="7559675" cy="4114800"/>
          </a:xfrm>
        </p:spPr>
        <p:txBody>
          <a:bodyPr/>
          <a:lstStyle/>
          <a:p>
            <a:endParaRPr lang="it-IT"/>
          </a:p>
        </p:txBody>
      </p:sp>
      <p:sp>
        <p:nvSpPr>
          <p:cNvPr id="4" name="Date Placeholder 3">
            <a:extLst>
              <a:ext uri="{FF2B5EF4-FFF2-40B4-BE49-F238E27FC236}">
                <a16:creationId xmlns:a16="http://schemas.microsoft.com/office/drawing/2014/main" id="{BA8BFC49-49C3-C212-67C2-4255336AAAB4}"/>
              </a:ext>
            </a:extLst>
          </p:cNvPr>
          <p:cNvSpPr>
            <a:spLocks noGrp="1"/>
          </p:cNvSpPr>
          <p:nvPr>
            <p:ph type="dt" sz="half" idx="10"/>
          </p:nvPr>
        </p:nvSpPr>
        <p:spPr>
          <a:xfrm>
            <a:off x="4343400" y="6146800"/>
            <a:ext cx="1905000" cy="457200"/>
          </a:xfrm>
        </p:spPr>
        <p:txBody>
          <a:bodyPr/>
          <a:lstStyle>
            <a:lvl1pPr>
              <a:defRPr/>
            </a:lvl1pPr>
          </a:lstStyle>
          <a:p>
            <a:fld id="{0AE4C4B2-7736-448A-AD93-A2B9B4FCB14D}" type="datetime1">
              <a:rPr lang="it-IT" altLang="it-IT"/>
              <a:pPr/>
              <a:t>08/12/2024</a:t>
            </a:fld>
            <a:endParaRPr lang="it-IT" altLang="it-IT"/>
          </a:p>
        </p:txBody>
      </p:sp>
      <p:sp>
        <p:nvSpPr>
          <p:cNvPr id="5" name="Footer Placeholder 4">
            <a:extLst>
              <a:ext uri="{FF2B5EF4-FFF2-40B4-BE49-F238E27FC236}">
                <a16:creationId xmlns:a16="http://schemas.microsoft.com/office/drawing/2014/main" id="{0AB21BFB-DF86-AFF5-4DBE-76A8B6C9D6C9}"/>
              </a:ext>
            </a:extLst>
          </p:cNvPr>
          <p:cNvSpPr>
            <a:spLocks noGrp="1"/>
          </p:cNvSpPr>
          <p:nvPr>
            <p:ph type="ftr" sz="quarter" idx="11"/>
          </p:nvPr>
        </p:nvSpPr>
        <p:spPr>
          <a:xfrm>
            <a:off x="1219200" y="6146800"/>
            <a:ext cx="2895600" cy="457200"/>
          </a:xfrm>
        </p:spPr>
        <p:txBody>
          <a:bodyPr/>
          <a:lstStyle>
            <a:lvl1pPr>
              <a:defRPr/>
            </a:lvl1pPr>
          </a:lstStyle>
          <a:p>
            <a:r>
              <a:rPr lang="it-IT" altLang="it-IT"/>
              <a:t>Titolo Presentazione</a:t>
            </a:r>
          </a:p>
        </p:txBody>
      </p:sp>
      <p:sp>
        <p:nvSpPr>
          <p:cNvPr id="6" name="Slide Number Placeholder 5">
            <a:extLst>
              <a:ext uri="{FF2B5EF4-FFF2-40B4-BE49-F238E27FC236}">
                <a16:creationId xmlns:a16="http://schemas.microsoft.com/office/drawing/2014/main" id="{95627C8A-97FE-7D91-7AFB-326BA3959610}"/>
              </a:ext>
            </a:extLst>
          </p:cNvPr>
          <p:cNvSpPr>
            <a:spLocks noGrp="1"/>
          </p:cNvSpPr>
          <p:nvPr>
            <p:ph type="sldNum" sz="quarter" idx="12"/>
          </p:nvPr>
        </p:nvSpPr>
        <p:spPr>
          <a:xfrm>
            <a:off x="6553200" y="6146800"/>
            <a:ext cx="1905000" cy="457200"/>
          </a:xfrm>
        </p:spPr>
        <p:txBody>
          <a:bodyPr/>
          <a:lstStyle>
            <a:lvl1pPr>
              <a:defRPr/>
            </a:lvl1pPr>
          </a:lstStyle>
          <a:p>
            <a:r>
              <a:rPr lang="it-IT" altLang="it-IT"/>
              <a:t>Pagina </a:t>
            </a:r>
            <a:fld id="{3EED9103-EF17-424C-863C-1899E51E1E59}" type="slidenum">
              <a:rPr lang="it-IT" altLang="it-IT"/>
              <a:pPr/>
              <a:t>‹#›</a:t>
            </a:fld>
            <a:endParaRPr lang="it-IT" altLang="it-IT"/>
          </a:p>
        </p:txBody>
      </p:sp>
    </p:spTree>
    <p:extLst>
      <p:ext uri="{BB962C8B-B14F-4D97-AF65-F5344CB8AC3E}">
        <p14:creationId xmlns:p14="http://schemas.microsoft.com/office/powerpoint/2010/main" val="320489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3F253-EE14-5D6B-6C8D-7F81E64268D0}"/>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97F150D3-FE13-FC32-E273-CF7DD72613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90E26CA9-5492-A8B0-DD77-79842100D668}"/>
              </a:ext>
            </a:extLst>
          </p:cNvPr>
          <p:cNvSpPr>
            <a:spLocks noGrp="1"/>
          </p:cNvSpPr>
          <p:nvPr>
            <p:ph type="dt" sz="half" idx="10"/>
          </p:nvPr>
        </p:nvSpPr>
        <p:spPr/>
        <p:txBody>
          <a:bodyPr/>
          <a:lstStyle>
            <a:lvl1pPr>
              <a:defRPr/>
            </a:lvl1pPr>
          </a:lstStyle>
          <a:p>
            <a:fld id="{117A1FC5-85A1-4740-8BEA-4AE75C46B2A8}" type="datetime1">
              <a:rPr lang="it-IT" altLang="it-IT"/>
              <a:pPr/>
              <a:t>08/12/2024</a:t>
            </a:fld>
            <a:endParaRPr lang="it-IT" altLang="it-IT"/>
          </a:p>
        </p:txBody>
      </p:sp>
      <p:sp>
        <p:nvSpPr>
          <p:cNvPr id="5" name="Footer Placeholder 4">
            <a:extLst>
              <a:ext uri="{FF2B5EF4-FFF2-40B4-BE49-F238E27FC236}">
                <a16:creationId xmlns:a16="http://schemas.microsoft.com/office/drawing/2014/main" id="{A155E566-C514-2C53-8F10-19900055B68C}"/>
              </a:ext>
            </a:extLst>
          </p:cNvPr>
          <p:cNvSpPr>
            <a:spLocks noGrp="1"/>
          </p:cNvSpPr>
          <p:nvPr>
            <p:ph type="ftr" sz="quarter" idx="11"/>
          </p:nvPr>
        </p:nvSpPr>
        <p:spPr/>
        <p:txBody>
          <a:bodyPr/>
          <a:lstStyle>
            <a:lvl1pPr>
              <a:defRPr/>
            </a:lvl1pPr>
          </a:lstStyle>
          <a:p>
            <a:r>
              <a:rPr lang="it-IT" altLang="it-IT"/>
              <a:t>Titolo Presentazione</a:t>
            </a:r>
          </a:p>
        </p:txBody>
      </p:sp>
      <p:sp>
        <p:nvSpPr>
          <p:cNvPr id="6" name="Slide Number Placeholder 5">
            <a:extLst>
              <a:ext uri="{FF2B5EF4-FFF2-40B4-BE49-F238E27FC236}">
                <a16:creationId xmlns:a16="http://schemas.microsoft.com/office/drawing/2014/main" id="{E5F22EF1-84A4-958F-B58B-BA4D9A2E409F}"/>
              </a:ext>
            </a:extLst>
          </p:cNvPr>
          <p:cNvSpPr>
            <a:spLocks noGrp="1"/>
          </p:cNvSpPr>
          <p:nvPr>
            <p:ph type="sldNum" sz="quarter" idx="12"/>
          </p:nvPr>
        </p:nvSpPr>
        <p:spPr/>
        <p:txBody>
          <a:bodyPr/>
          <a:lstStyle>
            <a:lvl1pPr>
              <a:defRPr/>
            </a:lvl1pPr>
          </a:lstStyle>
          <a:p>
            <a:r>
              <a:rPr lang="it-IT" altLang="it-IT"/>
              <a:t>Pagina </a:t>
            </a:r>
            <a:fld id="{A25B6C36-634A-4110-9E26-C7F751CD63CE}" type="slidenum">
              <a:rPr lang="it-IT" altLang="it-IT"/>
              <a:pPr/>
              <a:t>‹#›</a:t>
            </a:fld>
            <a:endParaRPr lang="it-IT" altLang="it-IT"/>
          </a:p>
        </p:txBody>
      </p:sp>
    </p:spTree>
    <p:extLst>
      <p:ext uri="{BB962C8B-B14F-4D97-AF65-F5344CB8AC3E}">
        <p14:creationId xmlns:p14="http://schemas.microsoft.com/office/powerpoint/2010/main" val="1305165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E9FB-6AB6-F3FF-B13F-39C1C6E81CFA}"/>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it-IT"/>
          </a:p>
        </p:txBody>
      </p:sp>
      <p:sp>
        <p:nvSpPr>
          <p:cNvPr id="3" name="Text Placeholder 2">
            <a:extLst>
              <a:ext uri="{FF2B5EF4-FFF2-40B4-BE49-F238E27FC236}">
                <a16:creationId xmlns:a16="http://schemas.microsoft.com/office/drawing/2014/main" id="{4C627771-D47C-499F-D25A-E3FE821740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a:extLst>
              <a:ext uri="{FF2B5EF4-FFF2-40B4-BE49-F238E27FC236}">
                <a16:creationId xmlns:a16="http://schemas.microsoft.com/office/drawing/2014/main" id="{74A76AD6-5303-15BD-28CC-5BD1A0685A38}"/>
              </a:ext>
            </a:extLst>
          </p:cNvPr>
          <p:cNvSpPr>
            <a:spLocks noGrp="1"/>
          </p:cNvSpPr>
          <p:nvPr>
            <p:ph type="dt" sz="half" idx="10"/>
          </p:nvPr>
        </p:nvSpPr>
        <p:spPr/>
        <p:txBody>
          <a:bodyPr/>
          <a:lstStyle>
            <a:lvl1pPr>
              <a:defRPr/>
            </a:lvl1pPr>
          </a:lstStyle>
          <a:p>
            <a:fld id="{9B4F7A52-71A4-4148-88E4-5D915E666699}" type="datetime1">
              <a:rPr lang="it-IT" altLang="it-IT"/>
              <a:pPr/>
              <a:t>08/12/2024</a:t>
            </a:fld>
            <a:endParaRPr lang="it-IT" altLang="it-IT"/>
          </a:p>
        </p:txBody>
      </p:sp>
      <p:sp>
        <p:nvSpPr>
          <p:cNvPr id="5" name="Footer Placeholder 4">
            <a:extLst>
              <a:ext uri="{FF2B5EF4-FFF2-40B4-BE49-F238E27FC236}">
                <a16:creationId xmlns:a16="http://schemas.microsoft.com/office/drawing/2014/main" id="{A385056D-C56D-B54C-52EA-37823C814BE5}"/>
              </a:ext>
            </a:extLst>
          </p:cNvPr>
          <p:cNvSpPr>
            <a:spLocks noGrp="1"/>
          </p:cNvSpPr>
          <p:nvPr>
            <p:ph type="ftr" sz="quarter" idx="11"/>
          </p:nvPr>
        </p:nvSpPr>
        <p:spPr/>
        <p:txBody>
          <a:bodyPr/>
          <a:lstStyle>
            <a:lvl1pPr>
              <a:defRPr/>
            </a:lvl1pPr>
          </a:lstStyle>
          <a:p>
            <a:r>
              <a:rPr lang="it-IT" altLang="it-IT"/>
              <a:t>Titolo Presentazione</a:t>
            </a:r>
          </a:p>
        </p:txBody>
      </p:sp>
      <p:sp>
        <p:nvSpPr>
          <p:cNvPr id="6" name="Slide Number Placeholder 5">
            <a:extLst>
              <a:ext uri="{FF2B5EF4-FFF2-40B4-BE49-F238E27FC236}">
                <a16:creationId xmlns:a16="http://schemas.microsoft.com/office/drawing/2014/main" id="{C7312346-0AD8-205B-91B6-75E488C134D7}"/>
              </a:ext>
            </a:extLst>
          </p:cNvPr>
          <p:cNvSpPr>
            <a:spLocks noGrp="1"/>
          </p:cNvSpPr>
          <p:nvPr>
            <p:ph type="sldNum" sz="quarter" idx="12"/>
          </p:nvPr>
        </p:nvSpPr>
        <p:spPr/>
        <p:txBody>
          <a:bodyPr/>
          <a:lstStyle>
            <a:lvl1pPr>
              <a:defRPr/>
            </a:lvl1pPr>
          </a:lstStyle>
          <a:p>
            <a:r>
              <a:rPr lang="it-IT" altLang="it-IT"/>
              <a:t>Pagina </a:t>
            </a:r>
            <a:fld id="{8FE5CA98-162E-407E-A6E7-2DE3CD9E7CF5}" type="slidenum">
              <a:rPr lang="it-IT" altLang="it-IT"/>
              <a:pPr/>
              <a:t>‹#›</a:t>
            </a:fld>
            <a:endParaRPr lang="it-IT" altLang="it-IT"/>
          </a:p>
        </p:txBody>
      </p:sp>
    </p:spTree>
    <p:extLst>
      <p:ext uri="{BB962C8B-B14F-4D97-AF65-F5344CB8AC3E}">
        <p14:creationId xmlns:p14="http://schemas.microsoft.com/office/powerpoint/2010/main" val="2603175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1AF27-AED9-895C-D8A0-3641F24190CC}"/>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3C83C9DE-7079-2BE8-C2F6-7E897658D9AE}"/>
              </a:ext>
            </a:extLst>
          </p:cNvPr>
          <p:cNvSpPr>
            <a:spLocks noGrp="1"/>
          </p:cNvSpPr>
          <p:nvPr>
            <p:ph sz="half" idx="1"/>
          </p:nvPr>
        </p:nvSpPr>
        <p:spPr>
          <a:xfrm>
            <a:off x="1116013" y="1752600"/>
            <a:ext cx="3703637"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a:extLst>
              <a:ext uri="{FF2B5EF4-FFF2-40B4-BE49-F238E27FC236}">
                <a16:creationId xmlns:a16="http://schemas.microsoft.com/office/drawing/2014/main" id="{869E4AA2-5178-5198-3124-BC2556F27B76}"/>
              </a:ext>
            </a:extLst>
          </p:cNvPr>
          <p:cNvSpPr>
            <a:spLocks noGrp="1"/>
          </p:cNvSpPr>
          <p:nvPr>
            <p:ph sz="half" idx="2"/>
          </p:nvPr>
        </p:nvSpPr>
        <p:spPr>
          <a:xfrm>
            <a:off x="4972050" y="1752600"/>
            <a:ext cx="3703638"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Date Placeholder 4">
            <a:extLst>
              <a:ext uri="{FF2B5EF4-FFF2-40B4-BE49-F238E27FC236}">
                <a16:creationId xmlns:a16="http://schemas.microsoft.com/office/drawing/2014/main" id="{E86164E9-2104-230A-349A-F193840502EB}"/>
              </a:ext>
            </a:extLst>
          </p:cNvPr>
          <p:cNvSpPr>
            <a:spLocks noGrp="1"/>
          </p:cNvSpPr>
          <p:nvPr>
            <p:ph type="dt" sz="half" idx="10"/>
          </p:nvPr>
        </p:nvSpPr>
        <p:spPr/>
        <p:txBody>
          <a:bodyPr/>
          <a:lstStyle>
            <a:lvl1pPr>
              <a:defRPr/>
            </a:lvl1pPr>
          </a:lstStyle>
          <a:p>
            <a:fld id="{2FB73494-D105-4A0C-A6B6-E0A9A8AB0A78}" type="datetime1">
              <a:rPr lang="it-IT" altLang="it-IT"/>
              <a:pPr/>
              <a:t>08/12/2024</a:t>
            </a:fld>
            <a:endParaRPr lang="it-IT" altLang="it-IT"/>
          </a:p>
        </p:txBody>
      </p:sp>
      <p:sp>
        <p:nvSpPr>
          <p:cNvPr id="6" name="Footer Placeholder 5">
            <a:extLst>
              <a:ext uri="{FF2B5EF4-FFF2-40B4-BE49-F238E27FC236}">
                <a16:creationId xmlns:a16="http://schemas.microsoft.com/office/drawing/2014/main" id="{944E15CB-19D8-AAEC-CD90-B5C602D8AF33}"/>
              </a:ext>
            </a:extLst>
          </p:cNvPr>
          <p:cNvSpPr>
            <a:spLocks noGrp="1"/>
          </p:cNvSpPr>
          <p:nvPr>
            <p:ph type="ftr" sz="quarter" idx="11"/>
          </p:nvPr>
        </p:nvSpPr>
        <p:spPr/>
        <p:txBody>
          <a:bodyPr/>
          <a:lstStyle>
            <a:lvl1pPr>
              <a:defRPr/>
            </a:lvl1pPr>
          </a:lstStyle>
          <a:p>
            <a:r>
              <a:rPr lang="it-IT" altLang="it-IT"/>
              <a:t>Titolo Presentazione</a:t>
            </a:r>
          </a:p>
        </p:txBody>
      </p:sp>
      <p:sp>
        <p:nvSpPr>
          <p:cNvPr id="7" name="Slide Number Placeholder 6">
            <a:extLst>
              <a:ext uri="{FF2B5EF4-FFF2-40B4-BE49-F238E27FC236}">
                <a16:creationId xmlns:a16="http://schemas.microsoft.com/office/drawing/2014/main" id="{71CB718D-C47A-736C-4211-D9F4185E0552}"/>
              </a:ext>
            </a:extLst>
          </p:cNvPr>
          <p:cNvSpPr>
            <a:spLocks noGrp="1"/>
          </p:cNvSpPr>
          <p:nvPr>
            <p:ph type="sldNum" sz="quarter" idx="12"/>
          </p:nvPr>
        </p:nvSpPr>
        <p:spPr/>
        <p:txBody>
          <a:bodyPr/>
          <a:lstStyle>
            <a:lvl1pPr>
              <a:defRPr/>
            </a:lvl1pPr>
          </a:lstStyle>
          <a:p>
            <a:r>
              <a:rPr lang="it-IT" altLang="it-IT"/>
              <a:t>Pagina </a:t>
            </a:r>
            <a:fld id="{0569CC2C-1A3B-4528-BADB-9643142F5F62}" type="slidenum">
              <a:rPr lang="it-IT" altLang="it-IT"/>
              <a:pPr/>
              <a:t>‹#›</a:t>
            </a:fld>
            <a:endParaRPr lang="it-IT" altLang="it-IT"/>
          </a:p>
        </p:txBody>
      </p:sp>
    </p:spTree>
    <p:extLst>
      <p:ext uri="{BB962C8B-B14F-4D97-AF65-F5344CB8AC3E}">
        <p14:creationId xmlns:p14="http://schemas.microsoft.com/office/powerpoint/2010/main" val="3307295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1501A-8155-6C4F-CF1A-A9162CE4B692}"/>
              </a:ext>
            </a:extLst>
          </p:cNvPr>
          <p:cNvSpPr>
            <a:spLocks noGrp="1"/>
          </p:cNvSpPr>
          <p:nvPr>
            <p:ph type="title"/>
          </p:nvPr>
        </p:nvSpPr>
        <p:spPr>
          <a:xfrm>
            <a:off x="630238" y="365125"/>
            <a:ext cx="7886700" cy="1325563"/>
          </a:xfrm>
        </p:spPr>
        <p:txBody>
          <a:bodyPr/>
          <a:lstStyle/>
          <a:p>
            <a:r>
              <a:rPr lang="en-US"/>
              <a:t>Click to edit Master title style</a:t>
            </a:r>
            <a:endParaRPr lang="it-IT"/>
          </a:p>
        </p:txBody>
      </p:sp>
      <p:sp>
        <p:nvSpPr>
          <p:cNvPr id="3" name="Text Placeholder 2">
            <a:extLst>
              <a:ext uri="{FF2B5EF4-FFF2-40B4-BE49-F238E27FC236}">
                <a16:creationId xmlns:a16="http://schemas.microsoft.com/office/drawing/2014/main" id="{8D4E679E-AEB2-AD27-B5D0-AC5A6DC502B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01F523-DA73-C7C3-868C-07E161DCBD62}"/>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a:extLst>
              <a:ext uri="{FF2B5EF4-FFF2-40B4-BE49-F238E27FC236}">
                <a16:creationId xmlns:a16="http://schemas.microsoft.com/office/drawing/2014/main" id="{62CB28A3-DC81-05BE-5BDF-7BB5839A05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B21057C-4D23-B839-E9CC-8A70F58FDF11}"/>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Date Placeholder 6">
            <a:extLst>
              <a:ext uri="{FF2B5EF4-FFF2-40B4-BE49-F238E27FC236}">
                <a16:creationId xmlns:a16="http://schemas.microsoft.com/office/drawing/2014/main" id="{B3F686FA-9AB4-2EB3-01EF-C7380CDED041}"/>
              </a:ext>
            </a:extLst>
          </p:cNvPr>
          <p:cNvSpPr>
            <a:spLocks noGrp="1"/>
          </p:cNvSpPr>
          <p:nvPr>
            <p:ph type="dt" sz="half" idx="10"/>
          </p:nvPr>
        </p:nvSpPr>
        <p:spPr/>
        <p:txBody>
          <a:bodyPr/>
          <a:lstStyle>
            <a:lvl1pPr>
              <a:defRPr/>
            </a:lvl1pPr>
          </a:lstStyle>
          <a:p>
            <a:fld id="{808A240E-B773-464B-918E-107F1BBD26D7}" type="datetime1">
              <a:rPr lang="it-IT" altLang="it-IT"/>
              <a:pPr/>
              <a:t>08/12/2024</a:t>
            </a:fld>
            <a:endParaRPr lang="it-IT" altLang="it-IT"/>
          </a:p>
        </p:txBody>
      </p:sp>
      <p:sp>
        <p:nvSpPr>
          <p:cNvPr id="8" name="Footer Placeholder 7">
            <a:extLst>
              <a:ext uri="{FF2B5EF4-FFF2-40B4-BE49-F238E27FC236}">
                <a16:creationId xmlns:a16="http://schemas.microsoft.com/office/drawing/2014/main" id="{1627BD24-9FD2-0DC6-3B2B-524E51AFA81F}"/>
              </a:ext>
            </a:extLst>
          </p:cNvPr>
          <p:cNvSpPr>
            <a:spLocks noGrp="1"/>
          </p:cNvSpPr>
          <p:nvPr>
            <p:ph type="ftr" sz="quarter" idx="11"/>
          </p:nvPr>
        </p:nvSpPr>
        <p:spPr/>
        <p:txBody>
          <a:bodyPr/>
          <a:lstStyle>
            <a:lvl1pPr>
              <a:defRPr/>
            </a:lvl1pPr>
          </a:lstStyle>
          <a:p>
            <a:r>
              <a:rPr lang="it-IT" altLang="it-IT"/>
              <a:t>Titolo Presentazione</a:t>
            </a:r>
          </a:p>
        </p:txBody>
      </p:sp>
      <p:sp>
        <p:nvSpPr>
          <p:cNvPr id="9" name="Slide Number Placeholder 8">
            <a:extLst>
              <a:ext uri="{FF2B5EF4-FFF2-40B4-BE49-F238E27FC236}">
                <a16:creationId xmlns:a16="http://schemas.microsoft.com/office/drawing/2014/main" id="{516AE7DA-A51F-A16B-BF19-7A480D303D95}"/>
              </a:ext>
            </a:extLst>
          </p:cNvPr>
          <p:cNvSpPr>
            <a:spLocks noGrp="1"/>
          </p:cNvSpPr>
          <p:nvPr>
            <p:ph type="sldNum" sz="quarter" idx="12"/>
          </p:nvPr>
        </p:nvSpPr>
        <p:spPr/>
        <p:txBody>
          <a:bodyPr/>
          <a:lstStyle>
            <a:lvl1pPr>
              <a:defRPr/>
            </a:lvl1pPr>
          </a:lstStyle>
          <a:p>
            <a:r>
              <a:rPr lang="it-IT" altLang="it-IT"/>
              <a:t>Pagina </a:t>
            </a:r>
            <a:fld id="{BF4FED39-5827-4504-9E41-D4F081F0C14A}" type="slidenum">
              <a:rPr lang="it-IT" altLang="it-IT"/>
              <a:pPr/>
              <a:t>‹#›</a:t>
            </a:fld>
            <a:endParaRPr lang="it-IT" altLang="it-IT"/>
          </a:p>
        </p:txBody>
      </p:sp>
    </p:spTree>
    <p:extLst>
      <p:ext uri="{BB962C8B-B14F-4D97-AF65-F5344CB8AC3E}">
        <p14:creationId xmlns:p14="http://schemas.microsoft.com/office/powerpoint/2010/main" val="324479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A4BC5-C46C-9041-E4DE-83F65058C234}"/>
              </a:ext>
            </a:extLst>
          </p:cNvPr>
          <p:cNvSpPr>
            <a:spLocks noGrp="1"/>
          </p:cNvSpPr>
          <p:nvPr>
            <p:ph type="title"/>
          </p:nvPr>
        </p:nvSpPr>
        <p:spPr/>
        <p:txBody>
          <a:bodyPr/>
          <a:lstStyle/>
          <a:p>
            <a:r>
              <a:rPr lang="en-US"/>
              <a:t>Click to edit Master title style</a:t>
            </a:r>
            <a:endParaRPr lang="it-IT"/>
          </a:p>
        </p:txBody>
      </p:sp>
      <p:sp>
        <p:nvSpPr>
          <p:cNvPr id="3" name="Date Placeholder 2">
            <a:extLst>
              <a:ext uri="{FF2B5EF4-FFF2-40B4-BE49-F238E27FC236}">
                <a16:creationId xmlns:a16="http://schemas.microsoft.com/office/drawing/2014/main" id="{DD6855AF-75B1-AE28-C044-1A099C99ADF5}"/>
              </a:ext>
            </a:extLst>
          </p:cNvPr>
          <p:cNvSpPr>
            <a:spLocks noGrp="1"/>
          </p:cNvSpPr>
          <p:nvPr>
            <p:ph type="dt" sz="half" idx="10"/>
          </p:nvPr>
        </p:nvSpPr>
        <p:spPr/>
        <p:txBody>
          <a:bodyPr/>
          <a:lstStyle>
            <a:lvl1pPr>
              <a:defRPr/>
            </a:lvl1pPr>
          </a:lstStyle>
          <a:p>
            <a:fld id="{AA3E5B99-D64B-4A2D-9245-FEA313454C3C}" type="datetime1">
              <a:rPr lang="it-IT" altLang="it-IT"/>
              <a:pPr/>
              <a:t>08/12/2024</a:t>
            </a:fld>
            <a:endParaRPr lang="it-IT" altLang="it-IT"/>
          </a:p>
        </p:txBody>
      </p:sp>
      <p:sp>
        <p:nvSpPr>
          <p:cNvPr id="4" name="Footer Placeholder 3">
            <a:extLst>
              <a:ext uri="{FF2B5EF4-FFF2-40B4-BE49-F238E27FC236}">
                <a16:creationId xmlns:a16="http://schemas.microsoft.com/office/drawing/2014/main" id="{823B5A6A-96F7-C398-0FCE-BF099DF1868E}"/>
              </a:ext>
            </a:extLst>
          </p:cNvPr>
          <p:cNvSpPr>
            <a:spLocks noGrp="1"/>
          </p:cNvSpPr>
          <p:nvPr>
            <p:ph type="ftr" sz="quarter" idx="11"/>
          </p:nvPr>
        </p:nvSpPr>
        <p:spPr/>
        <p:txBody>
          <a:bodyPr/>
          <a:lstStyle>
            <a:lvl1pPr>
              <a:defRPr/>
            </a:lvl1pPr>
          </a:lstStyle>
          <a:p>
            <a:r>
              <a:rPr lang="it-IT" altLang="it-IT"/>
              <a:t>Titolo Presentazione</a:t>
            </a:r>
          </a:p>
        </p:txBody>
      </p:sp>
      <p:sp>
        <p:nvSpPr>
          <p:cNvPr id="5" name="Slide Number Placeholder 4">
            <a:extLst>
              <a:ext uri="{FF2B5EF4-FFF2-40B4-BE49-F238E27FC236}">
                <a16:creationId xmlns:a16="http://schemas.microsoft.com/office/drawing/2014/main" id="{2A1B32E3-0E2A-1F0E-039D-3E11A56A1930}"/>
              </a:ext>
            </a:extLst>
          </p:cNvPr>
          <p:cNvSpPr>
            <a:spLocks noGrp="1"/>
          </p:cNvSpPr>
          <p:nvPr>
            <p:ph type="sldNum" sz="quarter" idx="12"/>
          </p:nvPr>
        </p:nvSpPr>
        <p:spPr/>
        <p:txBody>
          <a:bodyPr/>
          <a:lstStyle>
            <a:lvl1pPr>
              <a:defRPr/>
            </a:lvl1pPr>
          </a:lstStyle>
          <a:p>
            <a:r>
              <a:rPr lang="it-IT" altLang="it-IT"/>
              <a:t>Pagina </a:t>
            </a:r>
            <a:fld id="{1B7EB67C-01C6-49FD-B4DB-E4339B07A8D2}" type="slidenum">
              <a:rPr lang="it-IT" altLang="it-IT"/>
              <a:pPr/>
              <a:t>‹#›</a:t>
            </a:fld>
            <a:endParaRPr lang="it-IT" altLang="it-IT"/>
          </a:p>
        </p:txBody>
      </p:sp>
    </p:spTree>
    <p:extLst>
      <p:ext uri="{BB962C8B-B14F-4D97-AF65-F5344CB8AC3E}">
        <p14:creationId xmlns:p14="http://schemas.microsoft.com/office/powerpoint/2010/main" val="740567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CA9E69-1B48-0734-894E-95C65F31B49F}"/>
              </a:ext>
            </a:extLst>
          </p:cNvPr>
          <p:cNvSpPr>
            <a:spLocks noGrp="1"/>
          </p:cNvSpPr>
          <p:nvPr>
            <p:ph type="dt" sz="half" idx="10"/>
          </p:nvPr>
        </p:nvSpPr>
        <p:spPr/>
        <p:txBody>
          <a:bodyPr/>
          <a:lstStyle>
            <a:lvl1pPr>
              <a:defRPr/>
            </a:lvl1pPr>
          </a:lstStyle>
          <a:p>
            <a:fld id="{FFFFFBA2-C003-448E-B1A8-95144267F253}" type="datetime1">
              <a:rPr lang="it-IT" altLang="it-IT"/>
              <a:pPr/>
              <a:t>08/12/2024</a:t>
            </a:fld>
            <a:endParaRPr lang="it-IT" altLang="it-IT"/>
          </a:p>
        </p:txBody>
      </p:sp>
      <p:sp>
        <p:nvSpPr>
          <p:cNvPr id="3" name="Footer Placeholder 2">
            <a:extLst>
              <a:ext uri="{FF2B5EF4-FFF2-40B4-BE49-F238E27FC236}">
                <a16:creationId xmlns:a16="http://schemas.microsoft.com/office/drawing/2014/main" id="{F922C8C3-DF4F-9D08-F020-206924F53AAF}"/>
              </a:ext>
            </a:extLst>
          </p:cNvPr>
          <p:cNvSpPr>
            <a:spLocks noGrp="1"/>
          </p:cNvSpPr>
          <p:nvPr>
            <p:ph type="ftr" sz="quarter" idx="11"/>
          </p:nvPr>
        </p:nvSpPr>
        <p:spPr/>
        <p:txBody>
          <a:bodyPr/>
          <a:lstStyle>
            <a:lvl1pPr>
              <a:defRPr/>
            </a:lvl1pPr>
          </a:lstStyle>
          <a:p>
            <a:r>
              <a:rPr lang="it-IT" altLang="it-IT"/>
              <a:t>Titolo Presentazione</a:t>
            </a:r>
          </a:p>
        </p:txBody>
      </p:sp>
      <p:sp>
        <p:nvSpPr>
          <p:cNvPr id="4" name="Slide Number Placeholder 3">
            <a:extLst>
              <a:ext uri="{FF2B5EF4-FFF2-40B4-BE49-F238E27FC236}">
                <a16:creationId xmlns:a16="http://schemas.microsoft.com/office/drawing/2014/main" id="{32015F99-2FF0-E5C7-07E4-D72142635F12}"/>
              </a:ext>
            </a:extLst>
          </p:cNvPr>
          <p:cNvSpPr>
            <a:spLocks noGrp="1"/>
          </p:cNvSpPr>
          <p:nvPr>
            <p:ph type="sldNum" sz="quarter" idx="12"/>
          </p:nvPr>
        </p:nvSpPr>
        <p:spPr/>
        <p:txBody>
          <a:bodyPr/>
          <a:lstStyle>
            <a:lvl1pPr>
              <a:defRPr/>
            </a:lvl1pPr>
          </a:lstStyle>
          <a:p>
            <a:r>
              <a:rPr lang="it-IT" altLang="it-IT"/>
              <a:t>Pagina </a:t>
            </a:r>
            <a:fld id="{64D01E5E-0BCE-4CC0-882D-1CD2F4D194B2}" type="slidenum">
              <a:rPr lang="it-IT" altLang="it-IT"/>
              <a:pPr/>
              <a:t>‹#›</a:t>
            </a:fld>
            <a:endParaRPr lang="it-IT" altLang="it-IT"/>
          </a:p>
        </p:txBody>
      </p:sp>
    </p:spTree>
    <p:extLst>
      <p:ext uri="{BB962C8B-B14F-4D97-AF65-F5344CB8AC3E}">
        <p14:creationId xmlns:p14="http://schemas.microsoft.com/office/powerpoint/2010/main" val="2585328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A64CC-B21E-2396-4819-F216C104F337}"/>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it-IT"/>
          </a:p>
        </p:txBody>
      </p:sp>
      <p:sp>
        <p:nvSpPr>
          <p:cNvPr id="3" name="Content Placeholder 2">
            <a:extLst>
              <a:ext uri="{FF2B5EF4-FFF2-40B4-BE49-F238E27FC236}">
                <a16:creationId xmlns:a16="http://schemas.microsoft.com/office/drawing/2014/main" id="{10962EFD-54CC-F1E7-54A1-BA521FFD83A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a:extLst>
              <a:ext uri="{FF2B5EF4-FFF2-40B4-BE49-F238E27FC236}">
                <a16:creationId xmlns:a16="http://schemas.microsoft.com/office/drawing/2014/main" id="{D0C764E8-22EB-2815-3E50-0971200EEDE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3CB8C6-F959-121B-CF94-6F3EAF455FF7}"/>
              </a:ext>
            </a:extLst>
          </p:cNvPr>
          <p:cNvSpPr>
            <a:spLocks noGrp="1"/>
          </p:cNvSpPr>
          <p:nvPr>
            <p:ph type="dt" sz="half" idx="10"/>
          </p:nvPr>
        </p:nvSpPr>
        <p:spPr/>
        <p:txBody>
          <a:bodyPr/>
          <a:lstStyle>
            <a:lvl1pPr>
              <a:defRPr/>
            </a:lvl1pPr>
          </a:lstStyle>
          <a:p>
            <a:fld id="{325830D0-E057-466D-A883-A80DEA26500A}" type="datetime1">
              <a:rPr lang="it-IT" altLang="it-IT"/>
              <a:pPr/>
              <a:t>08/12/2024</a:t>
            </a:fld>
            <a:endParaRPr lang="it-IT" altLang="it-IT"/>
          </a:p>
        </p:txBody>
      </p:sp>
      <p:sp>
        <p:nvSpPr>
          <p:cNvPr id="6" name="Footer Placeholder 5">
            <a:extLst>
              <a:ext uri="{FF2B5EF4-FFF2-40B4-BE49-F238E27FC236}">
                <a16:creationId xmlns:a16="http://schemas.microsoft.com/office/drawing/2014/main" id="{83019F90-BC63-6968-5D8C-B77CF5BEE17A}"/>
              </a:ext>
            </a:extLst>
          </p:cNvPr>
          <p:cNvSpPr>
            <a:spLocks noGrp="1"/>
          </p:cNvSpPr>
          <p:nvPr>
            <p:ph type="ftr" sz="quarter" idx="11"/>
          </p:nvPr>
        </p:nvSpPr>
        <p:spPr/>
        <p:txBody>
          <a:bodyPr/>
          <a:lstStyle>
            <a:lvl1pPr>
              <a:defRPr/>
            </a:lvl1pPr>
          </a:lstStyle>
          <a:p>
            <a:r>
              <a:rPr lang="it-IT" altLang="it-IT"/>
              <a:t>Titolo Presentazione</a:t>
            </a:r>
          </a:p>
        </p:txBody>
      </p:sp>
      <p:sp>
        <p:nvSpPr>
          <p:cNvPr id="7" name="Slide Number Placeholder 6">
            <a:extLst>
              <a:ext uri="{FF2B5EF4-FFF2-40B4-BE49-F238E27FC236}">
                <a16:creationId xmlns:a16="http://schemas.microsoft.com/office/drawing/2014/main" id="{7B1BB1EA-773F-FB85-B4E5-E9D01B98DBA4}"/>
              </a:ext>
            </a:extLst>
          </p:cNvPr>
          <p:cNvSpPr>
            <a:spLocks noGrp="1"/>
          </p:cNvSpPr>
          <p:nvPr>
            <p:ph type="sldNum" sz="quarter" idx="12"/>
          </p:nvPr>
        </p:nvSpPr>
        <p:spPr/>
        <p:txBody>
          <a:bodyPr/>
          <a:lstStyle>
            <a:lvl1pPr>
              <a:defRPr/>
            </a:lvl1pPr>
          </a:lstStyle>
          <a:p>
            <a:r>
              <a:rPr lang="it-IT" altLang="it-IT"/>
              <a:t>Pagina </a:t>
            </a:r>
            <a:fld id="{78743B66-1B51-4C09-87F6-B629292ED94B}" type="slidenum">
              <a:rPr lang="it-IT" altLang="it-IT"/>
              <a:pPr/>
              <a:t>‹#›</a:t>
            </a:fld>
            <a:endParaRPr lang="it-IT" altLang="it-IT"/>
          </a:p>
        </p:txBody>
      </p:sp>
    </p:spTree>
    <p:extLst>
      <p:ext uri="{BB962C8B-B14F-4D97-AF65-F5344CB8AC3E}">
        <p14:creationId xmlns:p14="http://schemas.microsoft.com/office/powerpoint/2010/main" val="4153911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4A99B-AED2-9563-4FEC-9799592D9E38}"/>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it-IT"/>
          </a:p>
        </p:txBody>
      </p:sp>
      <p:sp>
        <p:nvSpPr>
          <p:cNvPr id="3" name="Picture Placeholder 2">
            <a:extLst>
              <a:ext uri="{FF2B5EF4-FFF2-40B4-BE49-F238E27FC236}">
                <a16:creationId xmlns:a16="http://schemas.microsoft.com/office/drawing/2014/main" id="{6F2B63C4-4EC2-D52C-C072-7DB71835639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Text Placeholder 3">
            <a:extLst>
              <a:ext uri="{FF2B5EF4-FFF2-40B4-BE49-F238E27FC236}">
                <a16:creationId xmlns:a16="http://schemas.microsoft.com/office/drawing/2014/main" id="{4A4E8792-057F-5BCE-B14E-31B0D418CC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8EBB81-21D0-80DE-F805-20E31526B9C0}"/>
              </a:ext>
            </a:extLst>
          </p:cNvPr>
          <p:cNvSpPr>
            <a:spLocks noGrp="1"/>
          </p:cNvSpPr>
          <p:nvPr>
            <p:ph type="dt" sz="half" idx="10"/>
          </p:nvPr>
        </p:nvSpPr>
        <p:spPr/>
        <p:txBody>
          <a:bodyPr/>
          <a:lstStyle>
            <a:lvl1pPr>
              <a:defRPr/>
            </a:lvl1pPr>
          </a:lstStyle>
          <a:p>
            <a:fld id="{8DA8A3CA-E06D-489B-B412-96744D3F4FE4}" type="datetime1">
              <a:rPr lang="it-IT" altLang="it-IT"/>
              <a:pPr/>
              <a:t>08/12/2024</a:t>
            </a:fld>
            <a:endParaRPr lang="it-IT" altLang="it-IT"/>
          </a:p>
        </p:txBody>
      </p:sp>
      <p:sp>
        <p:nvSpPr>
          <p:cNvPr id="6" name="Footer Placeholder 5">
            <a:extLst>
              <a:ext uri="{FF2B5EF4-FFF2-40B4-BE49-F238E27FC236}">
                <a16:creationId xmlns:a16="http://schemas.microsoft.com/office/drawing/2014/main" id="{BDEC4887-C65B-E4C2-6C5A-BD127B9769F8}"/>
              </a:ext>
            </a:extLst>
          </p:cNvPr>
          <p:cNvSpPr>
            <a:spLocks noGrp="1"/>
          </p:cNvSpPr>
          <p:nvPr>
            <p:ph type="ftr" sz="quarter" idx="11"/>
          </p:nvPr>
        </p:nvSpPr>
        <p:spPr/>
        <p:txBody>
          <a:bodyPr/>
          <a:lstStyle>
            <a:lvl1pPr>
              <a:defRPr/>
            </a:lvl1pPr>
          </a:lstStyle>
          <a:p>
            <a:r>
              <a:rPr lang="it-IT" altLang="it-IT"/>
              <a:t>Titolo Presentazione</a:t>
            </a:r>
          </a:p>
        </p:txBody>
      </p:sp>
      <p:sp>
        <p:nvSpPr>
          <p:cNvPr id="7" name="Slide Number Placeholder 6">
            <a:extLst>
              <a:ext uri="{FF2B5EF4-FFF2-40B4-BE49-F238E27FC236}">
                <a16:creationId xmlns:a16="http://schemas.microsoft.com/office/drawing/2014/main" id="{0132FE3E-6B1D-E2A8-DB38-30108C16FF2E}"/>
              </a:ext>
            </a:extLst>
          </p:cNvPr>
          <p:cNvSpPr>
            <a:spLocks noGrp="1"/>
          </p:cNvSpPr>
          <p:nvPr>
            <p:ph type="sldNum" sz="quarter" idx="12"/>
          </p:nvPr>
        </p:nvSpPr>
        <p:spPr/>
        <p:txBody>
          <a:bodyPr/>
          <a:lstStyle>
            <a:lvl1pPr>
              <a:defRPr/>
            </a:lvl1pPr>
          </a:lstStyle>
          <a:p>
            <a:r>
              <a:rPr lang="it-IT" altLang="it-IT"/>
              <a:t>Pagina </a:t>
            </a:r>
            <a:fld id="{8AF11D07-21BB-4A7E-B462-271645E6A3D3}" type="slidenum">
              <a:rPr lang="it-IT" altLang="it-IT"/>
              <a:pPr/>
              <a:t>‹#›</a:t>
            </a:fld>
            <a:endParaRPr lang="it-IT" altLang="it-IT"/>
          </a:p>
        </p:txBody>
      </p:sp>
    </p:spTree>
    <p:extLst>
      <p:ext uri="{BB962C8B-B14F-4D97-AF65-F5344CB8AC3E}">
        <p14:creationId xmlns:p14="http://schemas.microsoft.com/office/powerpoint/2010/main" val="157630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39" name="Group 15">
            <a:extLst>
              <a:ext uri="{FF2B5EF4-FFF2-40B4-BE49-F238E27FC236}">
                <a16:creationId xmlns:a16="http://schemas.microsoft.com/office/drawing/2014/main" id="{864D5738-0A6F-EEDD-D1CC-1D2BBD763103}"/>
              </a:ext>
            </a:extLst>
          </p:cNvPr>
          <p:cNvGrpSpPr>
            <a:grpSpLocks/>
          </p:cNvGrpSpPr>
          <p:nvPr/>
        </p:nvGrpSpPr>
        <p:grpSpPr bwMode="auto">
          <a:xfrm>
            <a:off x="0" y="6096000"/>
            <a:ext cx="9144000" cy="762000"/>
            <a:chOff x="0" y="3840"/>
            <a:chExt cx="5760" cy="480"/>
          </a:xfrm>
        </p:grpSpPr>
        <p:sp>
          <p:nvSpPr>
            <p:cNvPr id="1037" name="Rectangle 13">
              <a:extLst>
                <a:ext uri="{FF2B5EF4-FFF2-40B4-BE49-F238E27FC236}">
                  <a16:creationId xmlns:a16="http://schemas.microsoft.com/office/drawing/2014/main" id="{51ACC6F2-ED33-F2C8-F2CC-FABCAD0E3957}"/>
                </a:ext>
              </a:extLst>
            </p:cNvPr>
            <p:cNvSpPr>
              <a:spLocks noChangeArrowheads="1"/>
            </p:cNvSpPr>
            <p:nvPr userDrawn="1"/>
          </p:nvSpPr>
          <p:spPr bwMode="auto">
            <a:xfrm>
              <a:off x="0" y="3984"/>
              <a:ext cx="5760" cy="336"/>
            </a:xfrm>
            <a:prstGeom prst="rect">
              <a:avLst/>
            </a:prstGeom>
            <a:solidFill>
              <a:srgbClr val="82243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it-IT"/>
            </a:p>
          </p:txBody>
        </p:sp>
        <p:sp>
          <p:nvSpPr>
            <p:cNvPr id="1038" name="Rectangle 14">
              <a:extLst>
                <a:ext uri="{FF2B5EF4-FFF2-40B4-BE49-F238E27FC236}">
                  <a16:creationId xmlns:a16="http://schemas.microsoft.com/office/drawing/2014/main" id="{F7D3BECB-FBDE-00DC-3F0D-CC0553389308}"/>
                </a:ext>
              </a:extLst>
            </p:cNvPr>
            <p:cNvSpPr>
              <a:spLocks noChangeArrowheads="1"/>
            </p:cNvSpPr>
            <p:nvPr userDrawn="1"/>
          </p:nvSpPr>
          <p:spPr bwMode="auto">
            <a:xfrm>
              <a:off x="768" y="3840"/>
              <a:ext cx="4992" cy="480"/>
            </a:xfrm>
            <a:prstGeom prst="rect">
              <a:avLst/>
            </a:prstGeom>
            <a:solidFill>
              <a:srgbClr val="82243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it-IT"/>
            </a:p>
          </p:txBody>
        </p:sp>
      </p:grpSp>
      <p:sp>
        <p:nvSpPr>
          <p:cNvPr id="1026" name="Rectangle 2">
            <a:extLst>
              <a:ext uri="{FF2B5EF4-FFF2-40B4-BE49-F238E27FC236}">
                <a16:creationId xmlns:a16="http://schemas.microsoft.com/office/drawing/2014/main" id="{2A2EA8A1-5600-2211-2820-AE834176C095}"/>
              </a:ext>
            </a:extLst>
          </p:cNvPr>
          <p:cNvSpPr>
            <a:spLocks noGrp="1" noChangeArrowheads="1"/>
          </p:cNvSpPr>
          <p:nvPr>
            <p:ph type="title"/>
          </p:nvPr>
        </p:nvSpPr>
        <p:spPr bwMode="auto">
          <a:xfrm>
            <a:off x="1116013" y="409575"/>
            <a:ext cx="7559675"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stile</a:t>
            </a:r>
          </a:p>
        </p:txBody>
      </p:sp>
      <p:sp>
        <p:nvSpPr>
          <p:cNvPr id="1027" name="Rectangle 3">
            <a:extLst>
              <a:ext uri="{FF2B5EF4-FFF2-40B4-BE49-F238E27FC236}">
                <a16:creationId xmlns:a16="http://schemas.microsoft.com/office/drawing/2014/main" id="{30A05B87-D99F-D2D2-FE09-E0547A37149E}"/>
              </a:ext>
            </a:extLst>
          </p:cNvPr>
          <p:cNvSpPr>
            <a:spLocks noGrp="1" noChangeArrowheads="1"/>
          </p:cNvSpPr>
          <p:nvPr>
            <p:ph type="body" idx="1"/>
          </p:nvPr>
        </p:nvSpPr>
        <p:spPr bwMode="auto">
          <a:xfrm>
            <a:off x="1116013" y="1752600"/>
            <a:ext cx="7559675"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gli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1028" name="Rectangle 4">
            <a:extLst>
              <a:ext uri="{FF2B5EF4-FFF2-40B4-BE49-F238E27FC236}">
                <a16:creationId xmlns:a16="http://schemas.microsoft.com/office/drawing/2014/main" id="{20081E32-1246-7499-7357-C183C4C3BD04}"/>
              </a:ext>
            </a:extLst>
          </p:cNvPr>
          <p:cNvSpPr>
            <a:spLocks noGrp="1" noChangeArrowheads="1"/>
          </p:cNvSpPr>
          <p:nvPr>
            <p:ph type="dt" sz="half" idx="2"/>
          </p:nvPr>
        </p:nvSpPr>
        <p:spPr bwMode="auto">
          <a:xfrm>
            <a:off x="4343400" y="6146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a:defRPr sz="1100"/>
            </a:lvl1pPr>
          </a:lstStyle>
          <a:p>
            <a:fld id="{C570D7CF-AD00-4181-BA53-2F281764CFCB}" type="datetime1">
              <a:rPr lang="it-IT" altLang="it-IT"/>
              <a:pPr/>
              <a:t>08/12/2024</a:t>
            </a:fld>
            <a:endParaRPr lang="it-IT" altLang="it-IT"/>
          </a:p>
        </p:txBody>
      </p:sp>
      <p:sp>
        <p:nvSpPr>
          <p:cNvPr id="1029" name="Rectangle 5">
            <a:extLst>
              <a:ext uri="{FF2B5EF4-FFF2-40B4-BE49-F238E27FC236}">
                <a16:creationId xmlns:a16="http://schemas.microsoft.com/office/drawing/2014/main" id="{819EA265-E13F-F474-69C6-FC1CE79687A3}"/>
              </a:ext>
            </a:extLst>
          </p:cNvPr>
          <p:cNvSpPr>
            <a:spLocks noGrp="1" noChangeArrowheads="1"/>
          </p:cNvSpPr>
          <p:nvPr>
            <p:ph type="ftr" sz="quarter" idx="3"/>
          </p:nvPr>
        </p:nvSpPr>
        <p:spPr bwMode="auto">
          <a:xfrm>
            <a:off x="1219200" y="614680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100"/>
            </a:lvl1pPr>
          </a:lstStyle>
          <a:p>
            <a:r>
              <a:rPr lang="it-IT" altLang="it-IT"/>
              <a:t>Titolo Presentazione</a:t>
            </a:r>
          </a:p>
        </p:txBody>
      </p:sp>
      <p:sp>
        <p:nvSpPr>
          <p:cNvPr id="1030" name="Rectangle 6">
            <a:extLst>
              <a:ext uri="{FF2B5EF4-FFF2-40B4-BE49-F238E27FC236}">
                <a16:creationId xmlns:a16="http://schemas.microsoft.com/office/drawing/2014/main" id="{B48E5BEF-F6E1-5B49-9825-8D7FF6399D26}"/>
              </a:ext>
            </a:extLst>
          </p:cNvPr>
          <p:cNvSpPr>
            <a:spLocks noGrp="1" noChangeArrowheads="1"/>
          </p:cNvSpPr>
          <p:nvPr>
            <p:ph type="sldNum" sz="quarter" idx="4"/>
          </p:nvPr>
        </p:nvSpPr>
        <p:spPr bwMode="auto">
          <a:xfrm>
            <a:off x="6553200" y="6146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100"/>
            </a:lvl1pPr>
          </a:lstStyle>
          <a:p>
            <a:r>
              <a:rPr lang="it-IT" altLang="it-IT"/>
              <a:t>Pagina </a:t>
            </a:r>
            <a:fld id="{9B860BAD-8335-4834-8E27-603C6247EF94}" type="slidenum">
              <a:rPr lang="it-IT" altLang="it-IT"/>
              <a:pPr/>
              <a:t>‹#›</a:t>
            </a:fld>
            <a:endParaRPr lang="it-IT" alt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p:txStyles>
    <p:title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9pPr>
    </p:titleStyle>
    <p:bodyStyle>
      <a:lvl1pPr marL="342900" indent="-342900" algn="l" rtl="0" fontAlgn="base">
        <a:spcBef>
          <a:spcPct val="20000"/>
        </a:spcBef>
        <a:spcAft>
          <a:spcPct val="0"/>
        </a:spcAft>
        <a:buClr>
          <a:srgbClr val="822433"/>
        </a:buClr>
        <a:buChar char="•"/>
        <a:defRPr sz="2400" kern="1200">
          <a:solidFill>
            <a:srgbClr val="000000"/>
          </a:solidFill>
          <a:latin typeface="+mn-lt"/>
          <a:ea typeface="+mn-ea"/>
          <a:cs typeface="+mn-cs"/>
        </a:defRPr>
      </a:lvl1pPr>
      <a:lvl2pPr marL="742950" indent="-285750" algn="l" rtl="0" fontAlgn="base">
        <a:spcBef>
          <a:spcPct val="20000"/>
        </a:spcBef>
        <a:spcAft>
          <a:spcPct val="0"/>
        </a:spcAft>
        <a:buChar char="–"/>
        <a:defRPr sz="2000" kern="1200">
          <a:solidFill>
            <a:srgbClr val="000000"/>
          </a:solidFill>
          <a:latin typeface="+mn-lt"/>
          <a:ea typeface="+mn-ea"/>
          <a:cs typeface="+mn-cs"/>
        </a:defRPr>
      </a:lvl2pPr>
      <a:lvl3pPr marL="1143000" indent="-228600" algn="l" rtl="0" fontAlgn="base">
        <a:spcBef>
          <a:spcPct val="20000"/>
        </a:spcBef>
        <a:spcAft>
          <a:spcPct val="0"/>
        </a:spcAft>
        <a:buChar char="•"/>
        <a:defRPr sz="1600" kern="1200">
          <a:solidFill>
            <a:srgbClr val="000000"/>
          </a:solidFill>
          <a:latin typeface="+mn-lt"/>
          <a:ea typeface="+mn-ea"/>
          <a:cs typeface="+mn-cs"/>
        </a:defRPr>
      </a:lvl3pPr>
      <a:lvl4pPr marL="1562100" indent="-228600" algn="l" rtl="0" fontAlgn="base">
        <a:spcBef>
          <a:spcPct val="20000"/>
        </a:spcBef>
        <a:spcAft>
          <a:spcPct val="0"/>
        </a:spcAft>
        <a:buChar char="–"/>
        <a:defRPr sz="1400" kern="1200">
          <a:solidFill>
            <a:srgbClr val="000000"/>
          </a:solidFill>
          <a:latin typeface="+mn-lt"/>
          <a:ea typeface="+mn-ea"/>
          <a:cs typeface="+mn-cs"/>
        </a:defRPr>
      </a:lvl4pPr>
      <a:lvl5pPr marL="1981200" indent="-228600" algn="l" rtl="0" fontAlgn="base">
        <a:spcBef>
          <a:spcPct val="20000"/>
        </a:spcBef>
        <a:spcAft>
          <a:spcPct val="0"/>
        </a:spcAft>
        <a:buChar char="»"/>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CC39A4E-4D7F-DE16-AB6D-4647E949BF07}"/>
              </a:ext>
            </a:extLst>
          </p:cNvPr>
          <p:cNvGrpSpPr>
            <a:grpSpLocks noGrp="1" noUngrp="1" noRot="1" noMove="1" noResize="1"/>
          </p:cNvGrpSpPr>
          <p:nvPr/>
        </p:nvGrpSpPr>
        <p:grpSpPr>
          <a:xfrm>
            <a:off x="0" y="0"/>
            <a:ext cx="9145588" cy="6858000"/>
            <a:chOff x="0" y="0"/>
            <a:chExt cx="9145588" cy="6858000"/>
          </a:xfrm>
        </p:grpSpPr>
        <p:sp>
          <p:nvSpPr>
            <p:cNvPr id="34827" name="Rectangle 11">
              <a:extLst>
                <a:ext uri="{FF2B5EF4-FFF2-40B4-BE49-F238E27FC236}">
                  <a16:creationId xmlns:a16="http://schemas.microsoft.com/office/drawing/2014/main" id="{5A5157CB-B4BB-704E-8B02-A380AD0934E0}"/>
                </a:ext>
              </a:extLst>
            </p:cNvPr>
            <p:cNvSpPr>
              <a:spLocks noGrp="1" noRot="1" noMove="1" noResize="1" noEditPoints="1" noAdjustHandles="1" noChangeArrowheads="1" noChangeShapeType="1"/>
            </p:cNvSpPr>
            <p:nvPr/>
          </p:nvSpPr>
          <p:spPr bwMode="auto">
            <a:xfrm>
              <a:off x="0" y="0"/>
              <a:ext cx="9144000" cy="3429000"/>
            </a:xfrm>
            <a:prstGeom prst="rect">
              <a:avLst/>
            </a:prstGeom>
            <a:solidFill>
              <a:srgbClr val="00677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grpSp>
          <p:nvGrpSpPr>
            <p:cNvPr id="34833" name="Group 17">
              <a:extLst>
                <a:ext uri="{FF2B5EF4-FFF2-40B4-BE49-F238E27FC236}">
                  <a16:creationId xmlns:a16="http://schemas.microsoft.com/office/drawing/2014/main" id="{6339DB6F-0D9C-6E7B-D6BE-1581EAEAE341}"/>
                </a:ext>
              </a:extLst>
            </p:cNvPr>
            <p:cNvGrpSpPr>
              <a:grpSpLocks noGrp="1" noUngrp="1" noRot="1" noMove="1" noResize="1"/>
            </p:cNvGrpSpPr>
            <p:nvPr/>
          </p:nvGrpSpPr>
          <p:grpSpPr bwMode="auto">
            <a:xfrm>
              <a:off x="0" y="2759075"/>
              <a:ext cx="9145588" cy="4098925"/>
              <a:chOff x="0" y="1738"/>
              <a:chExt cx="5761" cy="2582"/>
            </a:xfrm>
          </p:grpSpPr>
          <p:pic>
            <p:nvPicPr>
              <p:cNvPr id="34831" name="Picture 15">
                <a:extLst>
                  <a:ext uri="{FF2B5EF4-FFF2-40B4-BE49-F238E27FC236}">
                    <a16:creationId xmlns:a16="http://schemas.microsoft.com/office/drawing/2014/main" id="{CCFE684E-F460-6D80-730E-4C8951C0D2E2}"/>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2158"/>
                <a:ext cx="5760" cy="2162"/>
              </a:xfrm>
              <a:prstGeom prst="rect">
                <a:avLst/>
              </a:prstGeom>
              <a:noFill/>
              <a:extLst>
                <a:ext uri="{909E8E84-426E-40DD-AFC4-6F175D3DCCD1}">
                  <a14:hiddenFill xmlns:a14="http://schemas.microsoft.com/office/drawing/2010/main">
                    <a:solidFill>
                      <a:srgbClr val="FFFFFF"/>
                    </a:solidFill>
                  </a14:hiddenFill>
                </a:ext>
              </a:extLst>
            </p:spPr>
          </p:pic>
          <p:pic>
            <p:nvPicPr>
              <p:cNvPr id="34829" name="Picture 13">
                <a:extLst>
                  <a:ext uri="{FF2B5EF4-FFF2-40B4-BE49-F238E27FC236}">
                    <a16:creationId xmlns:a16="http://schemas.microsoft.com/office/drawing/2014/main" id="{CB7D5EA3-B64B-66ED-8EAB-5FC2E3A9EA17}"/>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2160"/>
                <a:ext cx="5761" cy="722"/>
              </a:xfrm>
              <a:prstGeom prst="rect">
                <a:avLst/>
              </a:prstGeom>
              <a:noFill/>
              <a:extLst>
                <a:ext uri="{909E8E84-426E-40DD-AFC4-6F175D3DCCD1}">
                  <a14:hiddenFill xmlns:a14="http://schemas.microsoft.com/office/drawing/2010/main">
                    <a:solidFill>
                      <a:srgbClr val="FFFFFF"/>
                    </a:solidFill>
                  </a14:hiddenFill>
                </a:ext>
              </a:extLst>
            </p:spPr>
          </p:pic>
          <p:pic>
            <p:nvPicPr>
              <p:cNvPr id="34832" name="Picture 16">
                <a:extLst>
                  <a:ext uri="{FF2B5EF4-FFF2-40B4-BE49-F238E27FC236}">
                    <a16:creationId xmlns:a16="http://schemas.microsoft.com/office/drawing/2014/main" id="{F49FC750-8A75-9E4E-5275-B0BE5FDB3B7F}"/>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316" y="1738"/>
                <a:ext cx="4444" cy="42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4820" name="Rectangle 4">
            <a:extLst>
              <a:ext uri="{FF2B5EF4-FFF2-40B4-BE49-F238E27FC236}">
                <a16:creationId xmlns:a16="http://schemas.microsoft.com/office/drawing/2014/main" id="{2FEFE40C-AD50-6DD3-3948-89C121F40F2C}"/>
              </a:ext>
            </a:extLst>
          </p:cNvPr>
          <p:cNvSpPr>
            <a:spLocks noGrp="1" noChangeArrowheads="1"/>
          </p:cNvSpPr>
          <p:nvPr>
            <p:ph type="subTitle" idx="1"/>
          </p:nvPr>
        </p:nvSpPr>
        <p:spPr>
          <a:xfrm>
            <a:off x="1502569" y="1951559"/>
            <a:ext cx="6138862" cy="541337"/>
          </a:xfrm>
        </p:spPr>
        <p:txBody>
          <a:bodyPr/>
          <a:lstStyle/>
          <a:p>
            <a:r>
              <a:rPr lang="it-IT" altLang="it-IT" sz="1800" dirty="0">
                <a:solidFill>
                  <a:schemeClr val="bg1"/>
                </a:solidFill>
                <a:latin typeface="Aptos" panose="020B0004020202020204" pitchFamily="34" charset="0"/>
              </a:rPr>
              <a:t>Marco Cipriani</a:t>
            </a:r>
          </a:p>
        </p:txBody>
      </p:sp>
      <p:sp>
        <p:nvSpPr>
          <p:cNvPr id="34819" name="Rectangle 3">
            <a:extLst>
              <a:ext uri="{FF2B5EF4-FFF2-40B4-BE49-F238E27FC236}">
                <a16:creationId xmlns:a16="http://schemas.microsoft.com/office/drawing/2014/main" id="{E70F6CD5-7E69-5B06-A493-C41BDC73C050}"/>
              </a:ext>
            </a:extLst>
          </p:cNvPr>
          <p:cNvSpPr>
            <a:spLocks noGrp="1" noChangeArrowheads="1"/>
          </p:cNvSpPr>
          <p:nvPr>
            <p:ph type="ctrTitle"/>
          </p:nvPr>
        </p:nvSpPr>
        <p:spPr>
          <a:xfrm>
            <a:off x="863588" y="841623"/>
            <a:ext cx="7416824" cy="931193"/>
          </a:xfrm>
        </p:spPr>
        <p:txBody>
          <a:bodyPr anchor="t"/>
          <a:lstStyle/>
          <a:p>
            <a:r>
              <a:rPr lang="it-IT" altLang="it-IT" sz="2400" dirty="0">
                <a:solidFill>
                  <a:schemeClr val="bg1"/>
                </a:solidFill>
                <a:latin typeface="Aptos Black" panose="020F0502020204030204" pitchFamily="34" charset="0"/>
              </a:rPr>
              <a:t>Multimetro digitale basato su microcontrollore STM32 con rilevamento della forma d’onda</a:t>
            </a:r>
          </a:p>
        </p:txBody>
      </p:sp>
      <p:sp>
        <p:nvSpPr>
          <p:cNvPr id="5" name="Rectangle 4">
            <a:extLst>
              <a:ext uri="{FF2B5EF4-FFF2-40B4-BE49-F238E27FC236}">
                <a16:creationId xmlns:a16="http://schemas.microsoft.com/office/drawing/2014/main" id="{1785C8BD-52E7-90DA-9EC0-F28C4F9E637F}"/>
              </a:ext>
            </a:extLst>
          </p:cNvPr>
          <p:cNvSpPr txBox="1">
            <a:spLocks noChangeArrowheads="1"/>
          </p:cNvSpPr>
          <p:nvPr/>
        </p:nvSpPr>
        <p:spPr bwMode="auto">
          <a:xfrm>
            <a:off x="4499992" y="3518743"/>
            <a:ext cx="4392488" cy="10131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fontAlgn="base">
              <a:spcBef>
                <a:spcPct val="20000"/>
              </a:spcBef>
              <a:spcAft>
                <a:spcPct val="0"/>
              </a:spcAft>
              <a:buClr>
                <a:srgbClr val="822433"/>
              </a:buClr>
              <a:buNone/>
              <a:defRPr sz="2400" kern="1200">
                <a:solidFill>
                  <a:srgbClr val="000000"/>
                </a:solidFill>
                <a:latin typeface="+mn-lt"/>
                <a:ea typeface="+mn-ea"/>
                <a:cs typeface="+mn-cs"/>
              </a:defRPr>
            </a:lvl1pPr>
            <a:lvl2pPr marL="457200" indent="0" algn="ctr" rtl="0" fontAlgn="base">
              <a:spcBef>
                <a:spcPct val="20000"/>
              </a:spcBef>
              <a:spcAft>
                <a:spcPct val="0"/>
              </a:spcAft>
              <a:buNone/>
              <a:defRPr sz="2000" kern="1200">
                <a:solidFill>
                  <a:srgbClr val="000000"/>
                </a:solidFill>
                <a:latin typeface="+mn-lt"/>
                <a:ea typeface="+mn-ea"/>
                <a:cs typeface="+mn-cs"/>
              </a:defRPr>
            </a:lvl2pPr>
            <a:lvl3pPr marL="914400" indent="0" algn="ctr" rtl="0" fontAlgn="base">
              <a:spcBef>
                <a:spcPct val="20000"/>
              </a:spcBef>
              <a:spcAft>
                <a:spcPct val="0"/>
              </a:spcAft>
              <a:buNone/>
              <a:defRPr sz="1800" kern="1200">
                <a:solidFill>
                  <a:srgbClr val="000000"/>
                </a:solidFill>
                <a:latin typeface="+mn-lt"/>
                <a:ea typeface="+mn-ea"/>
                <a:cs typeface="+mn-cs"/>
              </a:defRPr>
            </a:lvl3pPr>
            <a:lvl4pPr marL="1371600" indent="0" algn="ctr" rtl="0" fontAlgn="base">
              <a:spcBef>
                <a:spcPct val="20000"/>
              </a:spcBef>
              <a:spcAft>
                <a:spcPct val="0"/>
              </a:spcAft>
              <a:buNone/>
              <a:defRPr sz="1600" kern="1200">
                <a:solidFill>
                  <a:srgbClr val="000000"/>
                </a:solidFill>
                <a:latin typeface="+mn-lt"/>
                <a:ea typeface="+mn-ea"/>
                <a:cs typeface="+mn-cs"/>
              </a:defRPr>
            </a:lvl4pPr>
            <a:lvl5pPr marL="1828800" indent="0" algn="ctr" rtl="0" fontAlgn="base">
              <a:spcBef>
                <a:spcPct val="20000"/>
              </a:spcBef>
              <a:spcAft>
                <a:spcPct val="0"/>
              </a:spcAft>
              <a:buNone/>
              <a:defRPr sz="1600" kern="1200">
                <a:solidFill>
                  <a:srgbClr val="000000"/>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lnSpc>
                <a:spcPct val="150000"/>
              </a:lnSpc>
            </a:pPr>
            <a:r>
              <a:rPr lang="it-IT" altLang="it-IT" sz="1200" dirty="0">
                <a:solidFill>
                  <a:schemeClr val="bg1"/>
                </a:solidFill>
                <a:latin typeface="Aptos" panose="020B0004020202020204" pitchFamily="34" charset="0"/>
              </a:rPr>
              <a:t>Facoltà di Ingegneria dell'informazione, informatica e statistica</a:t>
            </a:r>
          </a:p>
          <a:p>
            <a:pPr algn="l" eaLnBrk="1" hangingPunct="1">
              <a:lnSpc>
                <a:spcPct val="150000"/>
              </a:lnSpc>
            </a:pPr>
            <a:r>
              <a:rPr lang="it-IT" altLang="it-IT" sz="1200" dirty="0">
                <a:solidFill>
                  <a:schemeClr val="bg1"/>
                </a:solidFill>
                <a:latin typeface="Aptos" panose="020B0004020202020204" pitchFamily="34" charset="0"/>
              </a:rPr>
              <a:t>Corso di laurea in Ingegneria Elettronica</a:t>
            </a:r>
          </a:p>
          <a:p>
            <a:pPr algn="l" eaLnBrk="1" hangingPunct="1">
              <a:lnSpc>
                <a:spcPct val="150000"/>
              </a:lnSpc>
            </a:pPr>
            <a:r>
              <a:rPr lang="it-IT" altLang="it-IT" sz="1200" dirty="0">
                <a:solidFill>
                  <a:schemeClr val="bg1"/>
                </a:solidFill>
                <a:latin typeface="Aptos" panose="020B0004020202020204" pitchFamily="34" charset="0"/>
              </a:rPr>
              <a:t>Relatore: Prof. Emanuele Piuzzi</a:t>
            </a:r>
          </a:p>
        </p:txBody>
      </p:sp>
      <p:sp>
        <p:nvSpPr>
          <p:cNvPr id="6" name="Rectangle 4">
            <a:extLst>
              <a:ext uri="{FF2B5EF4-FFF2-40B4-BE49-F238E27FC236}">
                <a16:creationId xmlns:a16="http://schemas.microsoft.com/office/drawing/2014/main" id="{F748D9BE-B729-B09A-8008-D530F1E597B9}"/>
              </a:ext>
            </a:extLst>
          </p:cNvPr>
          <p:cNvSpPr txBox="1">
            <a:spLocks noChangeArrowheads="1"/>
          </p:cNvSpPr>
          <p:nvPr/>
        </p:nvSpPr>
        <p:spPr bwMode="auto">
          <a:xfrm>
            <a:off x="6948264" y="6137725"/>
            <a:ext cx="1872208" cy="3876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fontAlgn="base">
              <a:spcBef>
                <a:spcPct val="20000"/>
              </a:spcBef>
              <a:spcAft>
                <a:spcPct val="0"/>
              </a:spcAft>
              <a:buClr>
                <a:srgbClr val="822433"/>
              </a:buClr>
              <a:buNone/>
              <a:defRPr sz="2400" kern="1200">
                <a:solidFill>
                  <a:srgbClr val="000000"/>
                </a:solidFill>
                <a:latin typeface="+mn-lt"/>
                <a:ea typeface="+mn-ea"/>
                <a:cs typeface="+mn-cs"/>
              </a:defRPr>
            </a:lvl1pPr>
            <a:lvl2pPr marL="457200" indent="0" algn="ctr" rtl="0" fontAlgn="base">
              <a:spcBef>
                <a:spcPct val="20000"/>
              </a:spcBef>
              <a:spcAft>
                <a:spcPct val="0"/>
              </a:spcAft>
              <a:buNone/>
              <a:defRPr sz="2000" kern="1200">
                <a:solidFill>
                  <a:srgbClr val="000000"/>
                </a:solidFill>
                <a:latin typeface="+mn-lt"/>
                <a:ea typeface="+mn-ea"/>
                <a:cs typeface="+mn-cs"/>
              </a:defRPr>
            </a:lvl2pPr>
            <a:lvl3pPr marL="914400" indent="0" algn="ctr" rtl="0" fontAlgn="base">
              <a:spcBef>
                <a:spcPct val="20000"/>
              </a:spcBef>
              <a:spcAft>
                <a:spcPct val="0"/>
              </a:spcAft>
              <a:buNone/>
              <a:defRPr sz="1800" kern="1200">
                <a:solidFill>
                  <a:srgbClr val="000000"/>
                </a:solidFill>
                <a:latin typeface="+mn-lt"/>
                <a:ea typeface="+mn-ea"/>
                <a:cs typeface="+mn-cs"/>
              </a:defRPr>
            </a:lvl3pPr>
            <a:lvl4pPr marL="1371600" indent="0" algn="ctr" rtl="0" fontAlgn="base">
              <a:spcBef>
                <a:spcPct val="20000"/>
              </a:spcBef>
              <a:spcAft>
                <a:spcPct val="0"/>
              </a:spcAft>
              <a:buNone/>
              <a:defRPr sz="1600" kern="1200">
                <a:solidFill>
                  <a:srgbClr val="000000"/>
                </a:solidFill>
                <a:latin typeface="+mn-lt"/>
                <a:ea typeface="+mn-ea"/>
                <a:cs typeface="+mn-cs"/>
              </a:defRPr>
            </a:lvl4pPr>
            <a:lvl5pPr marL="1828800" indent="0" algn="ctr" rtl="0" fontAlgn="base">
              <a:spcBef>
                <a:spcPct val="20000"/>
              </a:spcBef>
              <a:spcAft>
                <a:spcPct val="0"/>
              </a:spcAft>
              <a:buNone/>
              <a:defRPr sz="1600" kern="1200">
                <a:solidFill>
                  <a:srgbClr val="000000"/>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1" hangingPunct="1"/>
            <a:r>
              <a:rPr lang="it-IT" altLang="it-IT" sz="1600" dirty="0">
                <a:solidFill>
                  <a:schemeClr val="bg1"/>
                </a:solidFill>
                <a:latin typeface="Aptos" panose="020B0004020202020204" pitchFamily="34" charset="0"/>
              </a:rPr>
              <a:t>A.A. 2023-2024</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38D0251-2526-2356-6A4A-5CED7A0BDCEA}"/>
            </a:ext>
          </a:extLst>
        </p:cNvPr>
        <p:cNvGrpSpPr/>
        <p:nvPr/>
      </p:nvGrpSpPr>
      <p:grpSpPr>
        <a:xfrm>
          <a:off x="0" y="0"/>
          <a:ext cx="0" cy="0"/>
          <a:chOff x="0" y="0"/>
          <a:chExt cx="0" cy="0"/>
        </a:xfrm>
      </p:grpSpPr>
      <p:pic>
        <p:nvPicPr>
          <p:cNvPr id="12290" name="Picture 2" descr="Digital signal processing (DSP) explained - SoundGuys">
            <a:extLst>
              <a:ext uri="{FF2B5EF4-FFF2-40B4-BE49-F238E27FC236}">
                <a16:creationId xmlns:a16="http://schemas.microsoft.com/office/drawing/2014/main" id="{709BC3A1-C2E6-608E-F0F2-3C018AAFA0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 t="7327" r="-49" b="27404"/>
          <a:stretch/>
        </p:blipFill>
        <p:spPr bwMode="auto">
          <a:xfrm>
            <a:off x="20" y="-27384"/>
            <a:ext cx="9143980" cy="3357211"/>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5" name="Date Placeholder 3">
            <a:extLst>
              <a:ext uri="{FF2B5EF4-FFF2-40B4-BE49-F238E27FC236}">
                <a16:creationId xmlns:a16="http://schemas.microsoft.com/office/drawing/2014/main" id="{EAB8FBAA-7FA7-7CEC-0D11-B4470F71CA61}"/>
              </a:ext>
            </a:extLst>
          </p:cNvPr>
          <p:cNvSpPr>
            <a:spLocks noGrp="1" noRot="1" noMove="1" noResize="1" noEditPoints="1" noAdjustHandles="1" noChangeArrowheads="1" noChangeShapeType="1"/>
          </p:cNvSpPr>
          <p:nvPr>
            <p:ph type="dt" sz="half" idx="10"/>
          </p:nvPr>
        </p:nvSpPr>
        <p:spPr>
          <a:xfrm>
            <a:off x="4343400" y="6146800"/>
            <a:ext cx="1905000" cy="457200"/>
          </a:xfrm>
        </p:spPr>
        <p:txBody>
          <a:bodyPr/>
          <a:lstStyle/>
          <a:p>
            <a:r>
              <a:rPr lang="it-IT" altLang="it-IT" dirty="0">
                <a:latin typeface="Aptos" panose="020B0004020202020204" pitchFamily="34" charset="0"/>
              </a:rPr>
              <a:t>A.A. 2023-2024</a:t>
            </a:r>
          </a:p>
        </p:txBody>
      </p:sp>
      <p:sp>
        <p:nvSpPr>
          <p:cNvPr id="7" name="Footer Placeholder 4">
            <a:extLst>
              <a:ext uri="{FF2B5EF4-FFF2-40B4-BE49-F238E27FC236}">
                <a16:creationId xmlns:a16="http://schemas.microsoft.com/office/drawing/2014/main" id="{73BF45D9-DD51-397E-23D6-425E70C400BF}"/>
              </a:ext>
            </a:extLst>
          </p:cNvPr>
          <p:cNvSpPr>
            <a:spLocks noGrp="1" noRot="1" noMove="1" noResize="1" noEditPoints="1" noAdjustHandles="1" noChangeArrowheads="1" noChangeShapeType="1"/>
          </p:cNvSpPr>
          <p:nvPr>
            <p:ph type="ftr" sz="quarter" idx="11"/>
          </p:nvPr>
        </p:nvSpPr>
        <p:spPr>
          <a:xfrm>
            <a:off x="1219200" y="6146800"/>
            <a:ext cx="3124200" cy="457200"/>
          </a:xfrm>
        </p:spPr>
        <p:txBody>
          <a:bodyPr/>
          <a:lstStyle/>
          <a:p>
            <a:r>
              <a:rPr lang="it-IT" altLang="it-IT" dirty="0">
                <a:latin typeface="Aptos" panose="020B0004020202020204" pitchFamily="34" charset="0"/>
              </a:rPr>
              <a:t>Multimetro digitale basato su microcontrollore STM32 con rilevamento della forma d’onda</a:t>
            </a:r>
          </a:p>
        </p:txBody>
      </p:sp>
      <p:sp>
        <p:nvSpPr>
          <p:cNvPr id="10" name="Slide Number Placeholder 5">
            <a:extLst>
              <a:ext uri="{FF2B5EF4-FFF2-40B4-BE49-F238E27FC236}">
                <a16:creationId xmlns:a16="http://schemas.microsoft.com/office/drawing/2014/main" id="{E11783B3-6844-3C96-0394-24CE89765B3B}"/>
              </a:ext>
            </a:extLst>
          </p:cNvPr>
          <p:cNvSpPr>
            <a:spLocks noGrp="1" noRot="1" noMove="1" noResize="1" noEditPoints="1" noAdjustHandles="1" noChangeArrowheads="1" noChangeShapeType="1"/>
          </p:cNvSpPr>
          <p:nvPr>
            <p:ph type="sldNum" sz="quarter" idx="12"/>
          </p:nvPr>
        </p:nvSpPr>
        <p:spPr>
          <a:xfrm>
            <a:off x="6553200" y="6146800"/>
            <a:ext cx="1905000" cy="457200"/>
          </a:xfrm>
        </p:spPr>
        <p:txBody>
          <a:bodyPr/>
          <a:lstStyle/>
          <a:p>
            <a:r>
              <a:rPr lang="it-IT" altLang="it-IT">
                <a:latin typeface="Aptos" panose="020B0004020202020204" pitchFamily="34" charset="0"/>
              </a:rPr>
              <a:t>Pagina </a:t>
            </a:r>
            <a:fld id="{C713BFAE-150D-48AA-82C9-EC859FD55740}" type="slidenum">
              <a:rPr lang="it-IT" altLang="it-IT">
                <a:latin typeface="Aptos" panose="020B0004020202020204" pitchFamily="34" charset="0"/>
              </a:rPr>
              <a:pPr/>
              <a:t>10</a:t>
            </a:fld>
            <a:endParaRPr lang="it-IT" altLang="it-IT">
              <a:latin typeface="Aptos" panose="020B0004020202020204" pitchFamily="34" charset="0"/>
            </a:endParaRPr>
          </a:p>
        </p:txBody>
      </p:sp>
      <p:sp>
        <p:nvSpPr>
          <p:cNvPr id="13" name="Rectangle 2">
            <a:extLst>
              <a:ext uri="{FF2B5EF4-FFF2-40B4-BE49-F238E27FC236}">
                <a16:creationId xmlns:a16="http://schemas.microsoft.com/office/drawing/2014/main" id="{CA17C684-EAF7-8CC8-4153-1C974A8D5995}"/>
              </a:ext>
            </a:extLst>
          </p:cNvPr>
          <p:cNvSpPr>
            <a:spLocks noGrp="1" noChangeArrowheads="1"/>
          </p:cNvSpPr>
          <p:nvPr>
            <p:ph type="title"/>
          </p:nvPr>
        </p:nvSpPr>
        <p:spPr>
          <a:xfrm>
            <a:off x="288750" y="3429000"/>
            <a:ext cx="2620349" cy="1252532"/>
          </a:xfrm>
        </p:spPr>
        <p:txBody>
          <a:bodyPr anchor="ctr">
            <a:normAutofit fontScale="90000"/>
          </a:bodyPr>
          <a:lstStyle/>
          <a:p>
            <a:r>
              <a:rPr lang="it-IT" altLang="it-IT" sz="2900" dirty="0">
                <a:latin typeface="Aptos Black" panose="020B0004020202020204" pitchFamily="34" charset="0"/>
              </a:rPr>
              <a:t>Architettura del multimetro proposto </a:t>
            </a:r>
          </a:p>
        </p:txBody>
      </p:sp>
      <p:sp>
        <p:nvSpPr>
          <p:cNvPr id="14" name="Text Box 6">
            <a:extLst>
              <a:ext uri="{FF2B5EF4-FFF2-40B4-BE49-F238E27FC236}">
                <a16:creationId xmlns:a16="http://schemas.microsoft.com/office/drawing/2014/main" id="{5EC88E5B-014F-B3D3-EFFA-9B15AECD1548}"/>
              </a:ext>
            </a:extLst>
          </p:cNvPr>
          <p:cNvSpPr txBox="1">
            <a:spLocks noChangeArrowheads="1"/>
          </p:cNvSpPr>
          <p:nvPr/>
        </p:nvSpPr>
        <p:spPr bwMode="auto">
          <a:xfrm>
            <a:off x="288751" y="4797152"/>
            <a:ext cx="262034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spcBef>
                <a:spcPct val="50000"/>
              </a:spcBef>
            </a:pPr>
            <a:r>
              <a:rPr lang="it-IT" altLang="it-IT" sz="2200" dirty="0">
                <a:solidFill>
                  <a:srgbClr val="000000"/>
                </a:solidFill>
                <a:latin typeface="Aptos" panose="020B0004020202020204" pitchFamily="34" charset="0"/>
              </a:rPr>
              <a:t>Requisiti e funzionalità</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FECC7A7-85E7-FCCE-0858-3AB368010DA3}"/>
                  </a:ext>
                </a:extLst>
              </p:cNvPr>
              <p:cNvSpPr txBox="1"/>
              <p:nvPr/>
            </p:nvSpPr>
            <p:spPr>
              <a:xfrm>
                <a:off x="3059832" y="3356992"/>
                <a:ext cx="5328592" cy="2575705"/>
              </a:xfrm>
              <a:prstGeom prst="rect">
                <a:avLst/>
              </a:prstGeom>
              <a:noFill/>
            </p:spPr>
            <p:txBody>
              <a:bodyPr wrap="square" rtlCol="0">
                <a:spAutoFit/>
              </a:bodyPr>
              <a:lstStyle/>
              <a:p>
                <a:pPr marL="285750" indent="-285750">
                  <a:lnSpc>
                    <a:spcPct val="125000"/>
                  </a:lnSpc>
                  <a:buFont typeface="Arial" panose="020B0604020202020204" pitchFamily="34" charset="0"/>
                  <a:buChar char="•"/>
                </a:pPr>
                <a:r>
                  <a:rPr lang="it-IT" sz="1300" dirty="0">
                    <a:solidFill>
                      <a:srgbClr val="000000"/>
                    </a:solidFill>
                    <a:latin typeface="Aptos" panose="020B0004020202020204" pitchFamily="34" charset="0"/>
                  </a:rPr>
                  <a:t>Rilevamento della forma d’onda del segnale in ingresso, tra cui:</a:t>
                </a:r>
              </a:p>
              <a:p>
                <a:pPr marL="742950" lvl="1" indent="-285750">
                  <a:lnSpc>
                    <a:spcPct val="125000"/>
                  </a:lnSpc>
                  <a:buFont typeface="Arial" panose="020B0604020202020204" pitchFamily="34" charset="0"/>
                  <a:buChar char="•"/>
                </a:pPr>
                <a:r>
                  <a:rPr lang="it-IT" sz="1300" dirty="0">
                    <a:solidFill>
                      <a:srgbClr val="000000"/>
                    </a:solidFill>
                    <a:latin typeface="Aptos" panose="020B0004020202020204" pitchFamily="34" charset="0"/>
                  </a:rPr>
                  <a:t>Sinusoidale</a:t>
                </a:r>
              </a:p>
              <a:p>
                <a:pPr marL="742950" lvl="1" indent="-285750">
                  <a:lnSpc>
                    <a:spcPct val="125000"/>
                  </a:lnSpc>
                  <a:buFont typeface="Arial" panose="020B0604020202020204" pitchFamily="34" charset="0"/>
                  <a:buChar char="•"/>
                </a:pPr>
                <a:r>
                  <a:rPr lang="it-IT" sz="1300" dirty="0">
                    <a:solidFill>
                      <a:srgbClr val="000000"/>
                    </a:solidFill>
                    <a:latin typeface="Aptos" panose="020B0004020202020204" pitchFamily="34" charset="0"/>
                  </a:rPr>
                  <a:t>Quadra</a:t>
                </a:r>
              </a:p>
              <a:p>
                <a:pPr marL="742950" lvl="1" indent="-285750">
                  <a:lnSpc>
                    <a:spcPct val="125000"/>
                  </a:lnSpc>
                  <a:buFont typeface="Arial" panose="020B0604020202020204" pitchFamily="34" charset="0"/>
                  <a:buChar char="•"/>
                </a:pPr>
                <a:r>
                  <a:rPr lang="it-IT" sz="1300" dirty="0">
                    <a:solidFill>
                      <a:srgbClr val="000000"/>
                    </a:solidFill>
                    <a:latin typeface="Aptos" panose="020B0004020202020204" pitchFamily="34" charset="0"/>
                  </a:rPr>
                  <a:t>Triangolare</a:t>
                </a:r>
              </a:p>
              <a:p>
                <a:pPr marL="742950" lvl="1" indent="-285750">
                  <a:lnSpc>
                    <a:spcPct val="125000"/>
                  </a:lnSpc>
                  <a:buFont typeface="Arial" panose="020B0604020202020204" pitchFamily="34" charset="0"/>
                  <a:buChar char="•"/>
                </a:pPr>
                <a:r>
                  <a:rPr lang="it-IT" sz="1300" dirty="0">
                    <a:solidFill>
                      <a:srgbClr val="000000"/>
                    </a:solidFill>
                    <a:latin typeface="Aptos" panose="020B0004020202020204" pitchFamily="34" charset="0"/>
                  </a:rPr>
                  <a:t>Dente di sega</a:t>
                </a:r>
              </a:p>
              <a:p>
                <a:pPr marL="285750" indent="-285750">
                  <a:lnSpc>
                    <a:spcPct val="125000"/>
                  </a:lnSpc>
                  <a:buFont typeface="Arial" panose="020B0604020202020204" pitchFamily="34" charset="0"/>
                  <a:buChar char="•"/>
                </a:pPr>
                <a:r>
                  <a:rPr lang="it-IT" sz="1300" dirty="0">
                    <a:solidFill>
                      <a:srgbClr val="000000"/>
                    </a:solidFill>
                    <a:latin typeface="Aptos" panose="020B0004020202020204" pitchFamily="34" charset="0"/>
                  </a:rPr>
                  <a:t>Valore medio di tensione, ossia la componente </a:t>
                </a:r>
                <a:r>
                  <a:rPr lang="it-IT" sz="1300" i="1" dirty="0">
                    <a:solidFill>
                      <a:srgbClr val="000000"/>
                    </a:solidFill>
                    <a:latin typeface="Aptos" panose="020B0004020202020204" pitchFamily="34" charset="0"/>
                  </a:rPr>
                  <a:t>DC</a:t>
                </a:r>
              </a:p>
              <a:p>
                <a:pPr marL="285750" indent="-285750">
                  <a:lnSpc>
                    <a:spcPct val="125000"/>
                  </a:lnSpc>
                  <a:buFont typeface="Arial" panose="020B0604020202020204" pitchFamily="34" charset="0"/>
                  <a:buChar char="•"/>
                </a:pPr>
                <a:r>
                  <a:rPr lang="it-IT" sz="1300" dirty="0">
                    <a:solidFill>
                      <a:srgbClr val="000000"/>
                    </a:solidFill>
                    <a:latin typeface="Aptos" panose="020B0004020202020204" pitchFamily="34" charset="0"/>
                  </a:rPr>
                  <a:t>Valore efficace di tensione (</a:t>
                </a:r>
                <a:r>
                  <a:rPr lang="it-IT" sz="1300" i="1" dirty="0">
                    <a:solidFill>
                      <a:srgbClr val="000000"/>
                    </a:solidFill>
                    <a:latin typeface="Aptos" panose="020B0004020202020204" pitchFamily="34" charset="0"/>
                  </a:rPr>
                  <a:t>RMS</a:t>
                </a:r>
                <a:r>
                  <a:rPr lang="it-IT" sz="1300" dirty="0">
                    <a:solidFill>
                      <a:srgbClr val="000000"/>
                    </a:solidFill>
                    <a:latin typeface="Aptos" panose="020B0004020202020204" pitchFamily="34" charset="0"/>
                  </a:rPr>
                  <a:t>)</a:t>
                </a:r>
              </a:p>
              <a:p>
                <a:pPr marL="285750" indent="-285750">
                  <a:lnSpc>
                    <a:spcPct val="125000"/>
                  </a:lnSpc>
                  <a:buFont typeface="Arial" panose="020B0604020202020204" pitchFamily="34" charset="0"/>
                  <a:buChar char="•"/>
                </a:pPr>
                <a:r>
                  <a:rPr lang="it-IT" sz="1300" dirty="0">
                    <a:solidFill>
                      <a:srgbClr val="000000"/>
                    </a:solidFill>
                    <a:latin typeface="Aptos" panose="020B0004020202020204" pitchFamily="34" charset="0"/>
                  </a:rPr>
                  <a:t>Valori minimo, massimo e picco-picco</a:t>
                </a:r>
              </a:p>
              <a:p>
                <a:pPr marL="285750" indent="-285750">
                  <a:lnSpc>
                    <a:spcPct val="125000"/>
                  </a:lnSpc>
                  <a:buFont typeface="Arial" panose="020B0604020202020204" pitchFamily="34" charset="0"/>
                  <a:buChar char="•"/>
                </a:pPr>
                <a:r>
                  <a:rPr lang="it-IT" sz="1300" dirty="0">
                    <a:solidFill>
                      <a:srgbClr val="000000"/>
                    </a:solidFill>
                    <a:latin typeface="Aptos" panose="020B0004020202020204" pitchFamily="34" charset="0"/>
                  </a:rPr>
                  <a:t>Frequenza e periodo</a:t>
                </a:r>
              </a:p>
              <a:p>
                <a:pPr marL="285750" indent="-285750">
                  <a:lnSpc>
                    <a:spcPct val="125000"/>
                  </a:lnSpc>
                  <a:buFont typeface="Arial" panose="020B0604020202020204" pitchFamily="34" charset="0"/>
                  <a:buChar char="•"/>
                </a:pPr>
                <a:r>
                  <a:rPr lang="it-IT" sz="1300" dirty="0">
                    <a:solidFill>
                      <a:srgbClr val="000000"/>
                    </a:solidFill>
                    <a:latin typeface="Aptos" panose="020B0004020202020204" pitchFamily="34" charset="0"/>
                  </a:rPr>
                  <a:t>Dinamica d’ingresso di </a:t>
                </a:r>
                <a14:m>
                  <m:oMath xmlns:m="http://schemas.openxmlformats.org/officeDocument/2006/math">
                    <m:r>
                      <a:rPr lang="it-IT" sz="1300" b="0" i="1" smtClean="0">
                        <a:solidFill>
                          <a:srgbClr val="000000"/>
                        </a:solidFill>
                        <a:latin typeface="Cambria Math" panose="02040503050406030204" pitchFamily="18" charset="0"/>
                      </a:rPr>
                      <m:t>±30 </m:t>
                    </m:r>
                    <m:r>
                      <a:rPr lang="it-IT" sz="1300" b="0" i="1" smtClean="0">
                        <a:solidFill>
                          <a:srgbClr val="000000"/>
                        </a:solidFill>
                        <a:latin typeface="Cambria Math" panose="02040503050406030204" pitchFamily="18" charset="0"/>
                      </a:rPr>
                      <m:t>𝑉</m:t>
                    </m:r>
                  </m:oMath>
                </a14:m>
                <a:endParaRPr lang="it-IT" sz="1300" dirty="0">
                  <a:solidFill>
                    <a:srgbClr val="000000"/>
                  </a:solidFill>
                  <a:latin typeface="Aptos" panose="020B0004020202020204" pitchFamily="34" charset="0"/>
                </a:endParaRPr>
              </a:p>
            </p:txBody>
          </p:sp>
        </mc:Choice>
        <mc:Fallback xmlns="">
          <p:sp>
            <p:nvSpPr>
              <p:cNvPr id="15" name="TextBox 14">
                <a:extLst>
                  <a:ext uri="{FF2B5EF4-FFF2-40B4-BE49-F238E27FC236}">
                    <a16:creationId xmlns:a16="http://schemas.microsoft.com/office/drawing/2014/main" id="{BFECC7A7-85E7-FCCE-0858-3AB368010DA3}"/>
                  </a:ext>
                </a:extLst>
              </p:cNvPr>
              <p:cNvSpPr txBox="1">
                <a:spLocks noRot="1" noChangeAspect="1" noMove="1" noResize="1" noEditPoints="1" noAdjustHandles="1" noChangeArrowheads="1" noChangeShapeType="1" noTextEdit="1"/>
              </p:cNvSpPr>
              <p:nvPr/>
            </p:nvSpPr>
            <p:spPr>
              <a:xfrm>
                <a:off x="3059832" y="3356992"/>
                <a:ext cx="5328592" cy="2575705"/>
              </a:xfrm>
              <a:prstGeom prst="rect">
                <a:avLst/>
              </a:prstGeom>
              <a:blipFill>
                <a:blip r:embed="rId4"/>
                <a:stretch>
                  <a:fillRect l="-114" b="-1422"/>
                </a:stretch>
              </a:blipFill>
            </p:spPr>
            <p:txBody>
              <a:bodyPr/>
              <a:lstStyle/>
              <a:p>
                <a:r>
                  <a:rPr lang="it-IT">
                    <a:noFill/>
                  </a:rPr>
                  <a:t> </a:t>
                </a:r>
              </a:p>
            </p:txBody>
          </p:sp>
        </mc:Fallback>
      </mc:AlternateContent>
    </p:spTree>
    <p:extLst>
      <p:ext uri="{BB962C8B-B14F-4D97-AF65-F5344CB8AC3E}">
        <p14:creationId xmlns:p14="http://schemas.microsoft.com/office/powerpoint/2010/main" val="22027381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DA493-17B9-0E49-B435-377986948492}"/>
            </a:ext>
          </a:extLst>
        </p:cNvPr>
        <p:cNvGrpSpPr/>
        <p:nvPr/>
      </p:nvGrpSpPr>
      <p:grpSpPr>
        <a:xfrm>
          <a:off x="0" y="0"/>
          <a:ext cx="0" cy="0"/>
          <a:chOff x="0" y="0"/>
          <a:chExt cx="0" cy="0"/>
        </a:xfrm>
      </p:grpSpPr>
      <p:sp>
        <p:nvSpPr>
          <p:cNvPr id="2" name="Date Placeholder 3">
            <a:extLst>
              <a:ext uri="{FF2B5EF4-FFF2-40B4-BE49-F238E27FC236}">
                <a16:creationId xmlns:a16="http://schemas.microsoft.com/office/drawing/2014/main" id="{6174EDAF-D3DA-5514-FE7E-D59D52AD2868}"/>
              </a:ext>
            </a:extLst>
          </p:cNvPr>
          <p:cNvSpPr>
            <a:spLocks noGrp="1" noRot="1" noMove="1" noResize="1" noEditPoints="1" noAdjustHandles="1" noChangeArrowheads="1" noChangeShapeType="1"/>
          </p:cNvSpPr>
          <p:nvPr>
            <p:ph type="dt" sz="half" idx="10"/>
          </p:nvPr>
        </p:nvSpPr>
        <p:spPr/>
        <p:txBody>
          <a:bodyPr/>
          <a:lstStyle/>
          <a:p>
            <a:r>
              <a:rPr lang="it-IT" altLang="it-IT" dirty="0">
                <a:latin typeface="Aptos" panose="020B0004020202020204" pitchFamily="34" charset="0"/>
              </a:rPr>
              <a:t>A.A. 2023-2024</a:t>
            </a:r>
          </a:p>
        </p:txBody>
      </p:sp>
      <p:sp>
        <p:nvSpPr>
          <p:cNvPr id="3" name="Footer Placeholder 4">
            <a:extLst>
              <a:ext uri="{FF2B5EF4-FFF2-40B4-BE49-F238E27FC236}">
                <a16:creationId xmlns:a16="http://schemas.microsoft.com/office/drawing/2014/main" id="{03A5FA20-6414-EDE1-E160-330FC461A148}"/>
              </a:ext>
            </a:extLst>
          </p:cNvPr>
          <p:cNvSpPr>
            <a:spLocks noGrp="1" noRot="1" noMove="1" noResize="1" noEditPoints="1" noAdjustHandles="1" noChangeArrowheads="1" noChangeShapeType="1"/>
          </p:cNvSpPr>
          <p:nvPr>
            <p:ph type="ftr" sz="quarter" idx="11"/>
          </p:nvPr>
        </p:nvSpPr>
        <p:spPr>
          <a:xfrm>
            <a:off x="1219200" y="6146800"/>
            <a:ext cx="3124200" cy="457200"/>
          </a:xfrm>
        </p:spPr>
        <p:txBody>
          <a:bodyPr/>
          <a:lstStyle/>
          <a:p>
            <a:r>
              <a:rPr lang="it-IT" altLang="it-IT" dirty="0">
                <a:latin typeface="Aptos" panose="020B0004020202020204" pitchFamily="34" charset="0"/>
              </a:rPr>
              <a:t>Multimetro digitale basato su microcontrollore STM32 con rilevamento della forma d’onda</a:t>
            </a:r>
          </a:p>
        </p:txBody>
      </p:sp>
      <p:sp>
        <p:nvSpPr>
          <p:cNvPr id="4" name="Slide Number Placeholder 5">
            <a:extLst>
              <a:ext uri="{FF2B5EF4-FFF2-40B4-BE49-F238E27FC236}">
                <a16:creationId xmlns:a16="http://schemas.microsoft.com/office/drawing/2014/main" id="{9C9EA0BB-C3E3-D2F8-46FD-F44154F052C2}"/>
              </a:ext>
            </a:extLst>
          </p:cNvPr>
          <p:cNvSpPr>
            <a:spLocks noGrp="1" noRot="1" noMove="1" noResize="1" noEditPoints="1" noAdjustHandles="1" noChangeArrowheads="1" noChangeShapeType="1"/>
          </p:cNvSpPr>
          <p:nvPr>
            <p:ph type="sldNum" sz="quarter" idx="12"/>
          </p:nvPr>
        </p:nvSpPr>
        <p:spPr/>
        <p:txBody>
          <a:bodyPr/>
          <a:lstStyle/>
          <a:p>
            <a:r>
              <a:rPr lang="it-IT" altLang="it-IT">
                <a:latin typeface="Aptos" panose="020B0004020202020204" pitchFamily="34" charset="0"/>
              </a:rPr>
              <a:t>Pagina </a:t>
            </a:r>
            <a:fld id="{C713BFAE-150D-48AA-82C9-EC859FD55740}" type="slidenum">
              <a:rPr lang="it-IT" altLang="it-IT">
                <a:latin typeface="Aptos" panose="020B0004020202020204" pitchFamily="34" charset="0"/>
              </a:rPr>
              <a:pPr/>
              <a:t>11</a:t>
            </a:fld>
            <a:endParaRPr lang="it-IT" altLang="it-IT">
              <a:latin typeface="Aptos" panose="020B0004020202020204" pitchFamily="34" charset="0"/>
            </a:endParaRPr>
          </a:p>
        </p:txBody>
      </p:sp>
      <p:sp>
        <p:nvSpPr>
          <p:cNvPr id="9218" name="Rectangle 2">
            <a:extLst>
              <a:ext uri="{FF2B5EF4-FFF2-40B4-BE49-F238E27FC236}">
                <a16:creationId xmlns:a16="http://schemas.microsoft.com/office/drawing/2014/main" id="{BD899CBC-4A87-E700-F24E-F086C236B14C}"/>
              </a:ext>
            </a:extLst>
          </p:cNvPr>
          <p:cNvSpPr>
            <a:spLocks noGrp="1" noChangeArrowheads="1"/>
          </p:cNvSpPr>
          <p:nvPr>
            <p:ph type="title"/>
          </p:nvPr>
        </p:nvSpPr>
        <p:spPr>
          <a:xfrm>
            <a:off x="539178" y="692696"/>
            <a:ext cx="7705230" cy="504825"/>
          </a:xfrm>
        </p:spPr>
        <p:txBody>
          <a:bodyPr/>
          <a:lstStyle/>
          <a:p>
            <a:r>
              <a:rPr lang="it-IT" altLang="it-IT" dirty="0">
                <a:latin typeface="Aptos Black" panose="020B0004020202020204" pitchFamily="34" charset="0"/>
              </a:rPr>
              <a:t>Architettura del multimetro proposto</a:t>
            </a:r>
          </a:p>
        </p:txBody>
      </p:sp>
      <p:sp>
        <p:nvSpPr>
          <p:cNvPr id="9222" name="Text Box 6">
            <a:extLst>
              <a:ext uri="{FF2B5EF4-FFF2-40B4-BE49-F238E27FC236}">
                <a16:creationId xmlns:a16="http://schemas.microsoft.com/office/drawing/2014/main" id="{4DA2841E-D628-5B64-06AF-195546039957}"/>
              </a:ext>
            </a:extLst>
          </p:cNvPr>
          <p:cNvSpPr txBox="1">
            <a:spLocks noChangeArrowheads="1"/>
          </p:cNvSpPr>
          <p:nvPr/>
        </p:nvSpPr>
        <p:spPr bwMode="auto">
          <a:xfrm>
            <a:off x="526478" y="1268860"/>
            <a:ext cx="685383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spcBef>
                <a:spcPct val="50000"/>
              </a:spcBef>
            </a:pPr>
            <a:r>
              <a:rPr lang="it-IT" altLang="it-IT" sz="2200" dirty="0">
                <a:solidFill>
                  <a:srgbClr val="000000"/>
                </a:solidFill>
                <a:latin typeface="Aptos" panose="020B0004020202020204" pitchFamily="34" charset="0"/>
              </a:rPr>
              <a:t>Front-end analogico e microprocessore</a:t>
            </a:r>
            <a:endParaRPr lang="it-IT" altLang="it-IT" sz="2200" i="1" dirty="0">
              <a:solidFill>
                <a:schemeClr val="tx1"/>
              </a:solidFill>
              <a:latin typeface="Aptos" panose="020B0004020202020204" pitchFamily="34"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A346B07-674F-7FC9-1F20-64225200DBBD}"/>
                  </a:ext>
                </a:extLst>
              </p:cNvPr>
              <p:cNvSpPr txBox="1"/>
              <p:nvPr/>
            </p:nvSpPr>
            <p:spPr>
              <a:xfrm>
                <a:off x="5880844" y="3477131"/>
                <a:ext cx="2795612" cy="851832"/>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it-IT" sz="1400" i="1" smtClean="0">
                              <a:solidFill>
                                <a:srgbClr val="000000"/>
                              </a:solidFill>
                              <a:latin typeface="Cambria Math" panose="02040503050406030204" pitchFamily="18" charset="0"/>
                            </a:rPr>
                          </m:ctrlPr>
                        </m:sSubPr>
                        <m:e>
                          <m:r>
                            <a:rPr lang="it-IT" sz="1400" i="1">
                              <a:solidFill>
                                <a:srgbClr val="000000"/>
                              </a:solidFill>
                              <a:latin typeface="Cambria Math" panose="02040503050406030204" pitchFamily="18" charset="0"/>
                            </a:rPr>
                            <m:t>𝑉</m:t>
                          </m:r>
                        </m:e>
                        <m:sub>
                          <m:r>
                            <a:rPr lang="it-IT" sz="1400" i="1">
                              <a:solidFill>
                                <a:srgbClr val="000000"/>
                              </a:solidFill>
                              <a:latin typeface="Cambria Math" panose="02040503050406030204" pitchFamily="18" charset="0"/>
                            </a:rPr>
                            <m:t>𝐴𝐷𝐶</m:t>
                          </m:r>
                        </m:sub>
                      </m:sSub>
                      <m:r>
                        <a:rPr lang="it-IT" sz="1400" i="1">
                          <a:solidFill>
                            <a:srgbClr val="000000"/>
                          </a:solidFill>
                          <a:latin typeface="Cambria Math" panose="02040503050406030204" pitchFamily="18" charset="0"/>
                        </a:rPr>
                        <m:t>=</m:t>
                      </m:r>
                      <m:f>
                        <m:fPr>
                          <m:ctrlPr>
                            <a:rPr lang="it-IT" sz="1400" i="1">
                              <a:solidFill>
                                <a:srgbClr val="000000"/>
                              </a:solidFill>
                              <a:latin typeface="Cambria Math" panose="02040503050406030204" pitchFamily="18" charset="0"/>
                            </a:rPr>
                          </m:ctrlPr>
                        </m:fPr>
                        <m:num>
                          <m:sSub>
                            <m:sSubPr>
                              <m:ctrlPr>
                                <a:rPr lang="it-IT" sz="1400" i="1">
                                  <a:solidFill>
                                    <a:srgbClr val="000000"/>
                                  </a:solidFill>
                                  <a:latin typeface="Cambria Math" panose="02040503050406030204" pitchFamily="18" charset="0"/>
                                </a:rPr>
                              </m:ctrlPr>
                            </m:sSubPr>
                            <m:e>
                              <m:r>
                                <a:rPr lang="it-IT" sz="1400" i="1">
                                  <a:solidFill>
                                    <a:srgbClr val="000000"/>
                                  </a:solidFill>
                                  <a:latin typeface="Cambria Math" panose="02040503050406030204" pitchFamily="18" charset="0"/>
                                </a:rPr>
                                <m:t>𝑉</m:t>
                              </m:r>
                            </m:e>
                            <m:sub>
                              <m:r>
                                <a:rPr lang="it-IT" sz="1400" i="1">
                                  <a:solidFill>
                                    <a:srgbClr val="000000"/>
                                  </a:solidFill>
                                  <a:latin typeface="Cambria Math" panose="02040503050406030204" pitchFamily="18" charset="0"/>
                                </a:rPr>
                                <m:t>𝑅𝑒𝑓</m:t>
                              </m:r>
                            </m:sub>
                          </m:sSub>
                          <m:r>
                            <a:rPr lang="it-IT" sz="1400" i="1">
                              <a:solidFill>
                                <a:srgbClr val="000000"/>
                              </a:solidFill>
                              <a:latin typeface="Cambria Math" panose="02040503050406030204" pitchFamily="18" charset="0"/>
                            </a:rPr>
                            <m:t>⋅</m:t>
                          </m:r>
                          <m:d>
                            <m:dPr>
                              <m:ctrlPr>
                                <a:rPr lang="it-IT" sz="1400" i="1">
                                  <a:solidFill>
                                    <a:srgbClr val="000000"/>
                                  </a:solidFill>
                                  <a:latin typeface="Cambria Math" panose="02040503050406030204" pitchFamily="18" charset="0"/>
                                </a:rPr>
                              </m:ctrlPr>
                            </m:dPr>
                            <m:e>
                              <m:sSub>
                                <m:sSubPr>
                                  <m:ctrlPr>
                                    <a:rPr lang="it-IT" sz="1400" i="1">
                                      <a:solidFill>
                                        <a:srgbClr val="000000"/>
                                      </a:solidFill>
                                      <a:latin typeface="Cambria Math" panose="02040503050406030204" pitchFamily="18" charset="0"/>
                                    </a:rPr>
                                  </m:ctrlPr>
                                </m:sSubPr>
                                <m:e>
                                  <m:r>
                                    <a:rPr lang="it-IT" sz="1400" i="1">
                                      <a:solidFill>
                                        <a:srgbClr val="000000"/>
                                      </a:solidFill>
                                      <a:latin typeface="Cambria Math" panose="02040503050406030204" pitchFamily="18" charset="0"/>
                                    </a:rPr>
                                    <m:t>𝑅</m:t>
                                  </m:r>
                                </m:e>
                                <m:sub>
                                  <m:r>
                                    <a:rPr lang="it-IT" sz="1400" i="1">
                                      <a:solidFill>
                                        <a:srgbClr val="000000"/>
                                      </a:solidFill>
                                      <a:latin typeface="Cambria Math" panose="02040503050406030204" pitchFamily="18" charset="0"/>
                                    </a:rPr>
                                    <m:t>1</m:t>
                                  </m:r>
                                </m:sub>
                              </m:sSub>
                              <m:r>
                                <a:rPr lang="it-IT" sz="1400" i="1">
                                  <a:solidFill>
                                    <a:srgbClr val="000000"/>
                                  </a:solidFill>
                                  <a:latin typeface="Cambria Math" panose="02040503050406030204" pitchFamily="18" charset="0"/>
                                </a:rPr>
                                <m:t>+</m:t>
                              </m:r>
                              <m:sSub>
                                <m:sSubPr>
                                  <m:ctrlPr>
                                    <a:rPr lang="it-IT" sz="1400" i="1">
                                      <a:solidFill>
                                        <a:srgbClr val="000000"/>
                                      </a:solidFill>
                                      <a:latin typeface="Cambria Math" panose="02040503050406030204" pitchFamily="18" charset="0"/>
                                    </a:rPr>
                                  </m:ctrlPr>
                                </m:sSubPr>
                                <m:e>
                                  <m:r>
                                    <a:rPr lang="it-IT" sz="1400" i="1">
                                      <a:solidFill>
                                        <a:srgbClr val="000000"/>
                                      </a:solidFill>
                                      <a:latin typeface="Cambria Math" panose="02040503050406030204" pitchFamily="18" charset="0"/>
                                    </a:rPr>
                                    <m:t>𝑅</m:t>
                                  </m:r>
                                </m:e>
                                <m:sub>
                                  <m:r>
                                    <a:rPr lang="it-IT" sz="1400" i="1">
                                      <a:solidFill>
                                        <a:srgbClr val="000000"/>
                                      </a:solidFill>
                                      <a:latin typeface="Cambria Math" panose="02040503050406030204" pitchFamily="18" charset="0"/>
                                    </a:rPr>
                                    <m:t>𝑓</m:t>
                                  </m:r>
                                </m:sub>
                              </m:sSub>
                            </m:e>
                          </m:d>
                          <m:r>
                            <a:rPr lang="it-IT" sz="1400" i="1">
                              <a:solidFill>
                                <a:srgbClr val="000000"/>
                              </a:solidFill>
                              <a:latin typeface="Cambria Math" panose="02040503050406030204" pitchFamily="18" charset="0"/>
                            </a:rPr>
                            <m:t>−</m:t>
                          </m:r>
                          <m:sSub>
                            <m:sSubPr>
                              <m:ctrlPr>
                                <a:rPr lang="it-IT" sz="1400" i="1">
                                  <a:solidFill>
                                    <a:srgbClr val="000000"/>
                                  </a:solidFill>
                                  <a:latin typeface="Cambria Math" panose="02040503050406030204" pitchFamily="18" charset="0"/>
                                </a:rPr>
                              </m:ctrlPr>
                            </m:sSubPr>
                            <m:e>
                              <m:r>
                                <a:rPr lang="it-IT" sz="1400" i="1">
                                  <a:solidFill>
                                    <a:srgbClr val="000000"/>
                                  </a:solidFill>
                                  <a:latin typeface="Cambria Math" panose="02040503050406030204" pitchFamily="18" charset="0"/>
                                </a:rPr>
                                <m:t>𝑉</m:t>
                              </m:r>
                            </m:e>
                            <m:sub>
                              <m:r>
                                <a:rPr lang="it-IT" sz="1400" i="1">
                                  <a:solidFill>
                                    <a:srgbClr val="000000"/>
                                  </a:solidFill>
                                  <a:latin typeface="Cambria Math" panose="02040503050406030204" pitchFamily="18" charset="0"/>
                                </a:rPr>
                                <m:t>𝐼𝑁</m:t>
                              </m:r>
                            </m:sub>
                          </m:sSub>
                          <m:r>
                            <a:rPr lang="it-IT" sz="1400" i="1">
                              <a:solidFill>
                                <a:srgbClr val="000000"/>
                              </a:solidFill>
                              <a:latin typeface="Cambria Math" panose="02040503050406030204" pitchFamily="18" charset="0"/>
                            </a:rPr>
                            <m:t>⋅</m:t>
                          </m:r>
                          <m:sSub>
                            <m:sSubPr>
                              <m:ctrlPr>
                                <a:rPr lang="it-IT" sz="1400" i="1">
                                  <a:solidFill>
                                    <a:srgbClr val="000000"/>
                                  </a:solidFill>
                                  <a:latin typeface="Cambria Math" panose="02040503050406030204" pitchFamily="18" charset="0"/>
                                </a:rPr>
                              </m:ctrlPr>
                            </m:sSubPr>
                            <m:e>
                              <m:r>
                                <a:rPr lang="it-IT" sz="1400" i="1">
                                  <a:solidFill>
                                    <a:srgbClr val="000000"/>
                                  </a:solidFill>
                                  <a:latin typeface="Cambria Math" panose="02040503050406030204" pitchFamily="18" charset="0"/>
                                </a:rPr>
                                <m:t>𝑅</m:t>
                              </m:r>
                            </m:e>
                            <m:sub>
                              <m:r>
                                <a:rPr lang="it-IT" sz="1400" i="1">
                                  <a:solidFill>
                                    <a:srgbClr val="000000"/>
                                  </a:solidFill>
                                  <a:latin typeface="Cambria Math" panose="02040503050406030204" pitchFamily="18" charset="0"/>
                                </a:rPr>
                                <m:t>𝑓</m:t>
                              </m:r>
                            </m:sub>
                          </m:sSub>
                        </m:num>
                        <m:den>
                          <m:sSub>
                            <m:sSubPr>
                              <m:ctrlPr>
                                <a:rPr lang="it-IT" sz="1400" i="1">
                                  <a:solidFill>
                                    <a:srgbClr val="000000"/>
                                  </a:solidFill>
                                  <a:latin typeface="Cambria Math" panose="02040503050406030204" pitchFamily="18" charset="0"/>
                                </a:rPr>
                              </m:ctrlPr>
                            </m:sSubPr>
                            <m:e>
                              <m:r>
                                <a:rPr lang="it-IT" sz="1400" i="1">
                                  <a:solidFill>
                                    <a:srgbClr val="000000"/>
                                  </a:solidFill>
                                  <a:latin typeface="Cambria Math" panose="02040503050406030204" pitchFamily="18" charset="0"/>
                                </a:rPr>
                                <m:t>𝑅</m:t>
                              </m:r>
                            </m:e>
                            <m:sub>
                              <m:r>
                                <a:rPr lang="it-IT" sz="1400" i="1">
                                  <a:solidFill>
                                    <a:srgbClr val="000000"/>
                                  </a:solidFill>
                                  <a:latin typeface="Cambria Math" panose="02040503050406030204" pitchFamily="18" charset="0"/>
                                </a:rPr>
                                <m:t>1</m:t>
                              </m:r>
                            </m:sub>
                          </m:sSub>
                        </m:den>
                      </m:f>
                    </m:oMath>
                  </m:oMathPara>
                </a14:m>
                <a:endParaRPr lang="it-IT" sz="3200" dirty="0">
                  <a:solidFill>
                    <a:srgbClr val="000000"/>
                  </a:solidFill>
                  <a:latin typeface="Aptos" panose="020B0004020202020204" pitchFamily="34" charset="0"/>
                </a:endParaRPr>
              </a:p>
            </p:txBody>
          </p:sp>
        </mc:Choice>
        <mc:Fallback xmlns="">
          <p:sp>
            <p:nvSpPr>
              <p:cNvPr id="9" name="TextBox 8">
                <a:extLst>
                  <a:ext uri="{FF2B5EF4-FFF2-40B4-BE49-F238E27FC236}">
                    <a16:creationId xmlns:a16="http://schemas.microsoft.com/office/drawing/2014/main" id="{9A346B07-674F-7FC9-1F20-64225200DBBD}"/>
                  </a:ext>
                </a:extLst>
              </p:cNvPr>
              <p:cNvSpPr txBox="1">
                <a:spLocks noRot="1" noChangeAspect="1" noMove="1" noResize="1" noEditPoints="1" noAdjustHandles="1" noChangeArrowheads="1" noChangeShapeType="1" noTextEdit="1"/>
              </p:cNvSpPr>
              <p:nvPr/>
            </p:nvSpPr>
            <p:spPr>
              <a:xfrm>
                <a:off x="5880844" y="3477131"/>
                <a:ext cx="2795612" cy="851832"/>
              </a:xfrm>
              <a:prstGeom prst="rect">
                <a:avLst/>
              </a:prstGeom>
              <a:blipFill>
                <a:blip r:embed="rId3"/>
                <a:stretch>
                  <a:fillRect/>
                </a:stretch>
              </a:blipFill>
            </p:spPr>
            <p:txBody>
              <a:bodyPr/>
              <a:lstStyle/>
              <a:p>
                <a:r>
                  <a:rPr lang="it-IT">
                    <a:noFill/>
                  </a:rPr>
                  <a:t> </a:t>
                </a:r>
              </a:p>
            </p:txBody>
          </p:sp>
        </mc:Fallback>
      </mc:AlternateContent>
      <p:pic>
        <p:nvPicPr>
          <p:cNvPr id="8" name="Picture 7" descr="A computer chip and a circuit board&#10;&#10;Description automatically generated with medium confidence">
            <a:extLst>
              <a:ext uri="{FF2B5EF4-FFF2-40B4-BE49-F238E27FC236}">
                <a16:creationId xmlns:a16="http://schemas.microsoft.com/office/drawing/2014/main" id="{56F42C54-4D0D-062D-0115-ABE0F16902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424" y="3068960"/>
            <a:ext cx="6379707" cy="2592288"/>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3B792FD-BB0A-1031-4FE3-F01697F782A7}"/>
                  </a:ext>
                </a:extLst>
              </p:cNvPr>
              <p:cNvSpPr txBox="1"/>
              <p:nvPr/>
            </p:nvSpPr>
            <p:spPr>
              <a:xfrm>
                <a:off x="552252" y="1913381"/>
                <a:ext cx="7332116" cy="79553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Arm Cortex-M4 con FPU e istruzioni SIMD: </a:t>
                </a:r>
                <a:r>
                  <a:rPr lang="it-IT" sz="1600" b="1" dirty="0">
                    <a:solidFill>
                      <a:srgbClr val="000000"/>
                    </a:solidFill>
                    <a:latin typeface="Aptos" panose="020B0004020202020204" pitchFamily="34" charset="0"/>
                  </a:rPr>
                  <a:t>STM32F411</a:t>
                </a:r>
              </a:p>
              <a:p>
                <a:pPr marL="285750"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Amplificatore operazionale per scalare </a:t>
                </a:r>
                <a14:m>
                  <m:oMath xmlns:m="http://schemas.openxmlformats.org/officeDocument/2006/math">
                    <m:r>
                      <a:rPr lang="it-IT" sz="1600" b="0" i="1" smtClean="0">
                        <a:solidFill>
                          <a:srgbClr val="000000"/>
                        </a:solidFill>
                        <a:latin typeface="Cambria Math" panose="02040503050406030204" pitchFamily="18" charset="0"/>
                      </a:rPr>
                      <m:t>±30 </m:t>
                    </m:r>
                    <m:r>
                      <a:rPr lang="it-IT" sz="1600" b="0" i="1" smtClean="0">
                        <a:solidFill>
                          <a:srgbClr val="000000"/>
                        </a:solidFill>
                        <a:latin typeface="Cambria Math" panose="02040503050406030204" pitchFamily="18" charset="0"/>
                      </a:rPr>
                      <m:t>𝑉</m:t>
                    </m:r>
                  </m:oMath>
                </a14:m>
                <a:r>
                  <a:rPr lang="it-IT" sz="1600" dirty="0">
                    <a:solidFill>
                      <a:srgbClr val="000000"/>
                    </a:solidFill>
                    <a:latin typeface="Aptos" panose="020B0004020202020204" pitchFamily="34" charset="0"/>
                  </a:rPr>
                  <a:t> in </a:t>
                </a:r>
                <a14:m>
                  <m:oMath xmlns:m="http://schemas.openxmlformats.org/officeDocument/2006/math">
                    <m:r>
                      <a:rPr lang="it-IT" sz="1600" b="0" i="1" smtClean="0">
                        <a:solidFill>
                          <a:srgbClr val="000000"/>
                        </a:solidFill>
                        <a:latin typeface="Cambria Math" panose="02040503050406030204" pitchFamily="18" charset="0"/>
                      </a:rPr>
                      <m:t>0−3.3 </m:t>
                    </m:r>
                    <m:r>
                      <a:rPr lang="it-IT" sz="1600" b="0" i="1" smtClean="0">
                        <a:solidFill>
                          <a:srgbClr val="000000"/>
                        </a:solidFill>
                        <a:latin typeface="Cambria Math" panose="02040503050406030204" pitchFamily="18" charset="0"/>
                      </a:rPr>
                      <m:t>𝑉</m:t>
                    </m:r>
                  </m:oMath>
                </a14:m>
                <a:endParaRPr lang="it-IT" sz="1600" dirty="0">
                  <a:solidFill>
                    <a:srgbClr val="000000"/>
                  </a:solidFill>
                  <a:latin typeface="Aptos" panose="020B0004020202020204" pitchFamily="34" charset="0"/>
                </a:endParaRPr>
              </a:p>
            </p:txBody>
          </p:sp>
        </mc:Choice>
        <mc:Fallback xmlns="">
          <p:sp>
            <p:nvSpPr>
              <p:cNvPr id="10" name="TextBox 9">
                <a:extLst>
                  <a:ext uri="{FF2B5EF4-FFF2-40B4-BE49-F238E27FC236}">
                    <a16:creationId xmlns:a16="http://schemas.microsoft.com/office/drawing/2014/main" id="{83B792FD-BB0A-1031-4FE3-F01697F782A7}"/>
                  </a:ext>
                </a:extLst>
              </p:cNvPr>
              <p:cNvSpPr txBox="1">
                <a:spLocks noRot="1" noChangeAspect="1" noMove="1" noResize="1" noEditPoints="1" noAdjustHandles="1" noChangeArrowheads="1" noChangeShapeType="1" noTextEdit="1"/>
              </p:cNvSpPr>
              <p:nvPr/>
            </p:nvSpPr>
            <p:spPr>
              <a:xfrm>
                <a:off x="552252" y="1913381"/>
                <a:ext cx="7332116" cy="795539"/>
              </a:xfrm>
              <a:prstGeom prst="rect">
                <a:avLst/>
              </a:prstGeom>
              <a:blipFill>
                <a:blip r:embed="rId5"/>
                <a:stretch>
                  <a:fillRect l="-333" b="-9231"/>
                </a:stretch>
              </a:blipFill>
            </p:spPr>
            <p:txBody>
              <a:bodyPr/>
              <a:lstStyle/>
              <a:p>
                <a:r>
                  <a:rPr lang="it-IT">
                    <a:noFill/>
                  </a:rPr>
                  <a:t> </a:t>
                </a:r>
              </a:p>
            </p:txBody>
          </p:sp>
        </mc:Fallback>
      </mc:AlternateContent>
    </p:spTree>
    <p:extLst>
      <p:ext uri="{BB962C8B-B14F-4D97-AF65-F5344CB8AC3E}">
        <p14:creationId xmlns:p14="http://schemas.microsoft.com/office/powerpoint/2010/main" val="14391921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3A4F4-2D63-F5E2-6B04-A62B1B57E14E}"/>
            </a:ext>
          </a:extLst>
        </p:cNvPr>
        <p:cNvGrpSpPr/>
        <p:nvPr/>
      </p:nvGrpSpPr>
      <p:grpSpPr>
        <a:xfrm>
          <a:off x="0" y="0"/>
          <a:ext cx="0" cy="0"/>
          <a:chOff x="0" y="0"/>
          <a:chExt cx="0" cy="0"/>
        </a:xfrm>
      </p:grpSpPr>
      <p:sp>
        <p:nvSpPr>
          <p:cNvPr id="2" name="Date Placeholder 3">
            <a:extLst>
              <a:ext uri="{FF2B5EF4-FFF2-40B4-BE49-F238E27FC236}">
                <a16:creationId xmlns:a16="http://schemas.microsoft.com/office/drawing/2014/main" id="{54443DF2-FD1D-23CB-A08E-251A31D6D46C}"/>
              </a:ext>
            </a:extLst>
          </p:cNvPr>
          <p:cNvSpPr>
            <a:spLocks noGrp="1" noRot="1" noMove="1" noResize="1" noEditPoints="1" noAdjustHandles="1" noChangeArrowheads="1" noChangeShapeType="1"/>
          </p:cNvSpPr>
          <p:nvPr>
            <p:ph type="dt" sz="half" idx="10"/>
          </p:nvPr>
        </p:nvSpPr>
        <p:spPr/>
        <p:txBody>
          <a:bodyPr/>
          <a:lstStyle/>
          <a:p>
            <a:r>
              <a:rPr lang="it-IT" altLang="it-IT" dirty="0">
                <a:latin typeface="Aptos" panose="020B0004020202020204" pitchFamily="34" charset="0"/>
              </a:rPr>
              <a:t>A.A. 2023-2024</a:t>
            </a:r>
          </a:p>
        </p:txBody>
      </p:sp>
      <p:sp>
        <p:nvSpPr>
          <p:cNvPr id="3" name="Footer Placeholder 4">
            <a:extLst>
              <a:ext uri="{FF2B5EF4-FFF2-40B4-BE49-F238E27FC236}">
                <a16:creationId xmlns:a16="http://schemas.microsoft.com/office/drawing/2014/main" id="{1949D003-D7AA-3E33-68EF-BEFE04FDBF88}"/>
              </a:ext>
            </a:extLst>
          </p:cNvPr>
          <p:cNvSpPr>
            <a:spLocks noGrp="1" noRot="1" noMove="1" noResize="1" noEditPoints="1" noAdjustHandles="1" noChangeArrowheads="1" noChangeShapeType="1"/>
          </p:cNvSpPr>
          <p:nvPr>
            <p:ph type="ftr" sz="quarter" idx="11"/>
          </p:nvPr>
        </p:nvSpPr>
        <p:spPr>
          <a:xfrm>
            <a:off x="1219200" y="6146800"/>
            <a:ext cx="3124200" cy="457200"/>
          </a:xfrm>
        </p:spPr>
        <p:txBody>
          <a:bodyPr/>
          <a:lstStyle/>
          <a:p>
            <a:r>
              <a:rPr lang="it-IT" altLang="it-IT" dirty="0">
                <a:latin typeface="Aptos" panose="020B0004020202020204" pitchFamily="34" charset="0"/>
              </a:rPr>
              <a:t>Multimetro digitale basato su microcontrollore STM32 con rilevamento della forma d’onda</a:t>
            </a:r>
          </a:p>
        </p:txBody>
      </p:sp>
      <p:sp>
        <p:nvSpPr>
          <p:cNvPr id="4" name="Slide Number Placeholder 5">
            <a:extLst>
              <a:ext uri="{FF2B5EF4-FFF2-40B4-BE49-F238E27FC236}">
                <a16:creationId xmlns:a16="http://schemas.microsoft.com/office/drawing/2014/main" id="{5855FBCC-C072-F3EE-362C-6CFAD7D7C718}"/>
              </a:ext>
            </a:extLst>
          </p:cNvPr>
          <p:cNvSpPr>
            <a:spLocks noGrp="1" noRot="1" noMove="1" noResize="1" noEditPoints="1" noAdjustHandles="1" noChangeArrowheads="1" noChangeShapeType="1"/>
          </p:cNvSpPr>
          <p:nvPr>
            <p:ph type="sldNum" sz="quarter" idx="12"/>
          </p:nvPr>
        </p:nvSpPr>
        <p:spPr/>
        <p:txBody>
          <a:bodyPr/>
          <a:lstStyle/>
          <a:p>
            <a:r>
              <a:rPr lang="it-IT" altLang="it-IT">
                <a:latin typeface="Aptos" panose="020B0004020202020204" pitchFamily="34" charset="0"/>
              </a:rPr>
              <a:t>Pagina </a:t>
            </a:r>
            <a:fld id="{C713BFAE-150D-48AA-82C9-EC859FD55740}" type="slidenum">
              <a:rPr lang="it-IT" altLang="it-IT">
                <a:latin typeface="Aptos" panose="020B0004020202020204" pitchFamily="34" charset="0"/>
              </a:rPr>
              <a:pPr/>
              <a:t>12</a:t>
            </a:fld>
            <a:endParaRPr lang="it-IT" altLang="it-IT">
              <a:latin typeface="Aptos" panose="020B0004020202020204" pitchFamily="34" charset="0"/>
            </a:endParaRPr>
          </a:p>
        </p:txBody>
      </p:sp>
      <p:sp>
        <p:nvSpPr>
          <p:cNvPr id="9218" name="Rectangle 2">
            <a:extLst>
              <a:ext uri="{FF2B5EF4-FFF2-40B4-BE49-F238E27FC236}">
                <a16:creationId xmlns:a16="http://schemas.microsoft.com/office/drawing/2014/main" id="{15E1C681-8D0A-EC9B-099A-8B844E331929}"/>
              </a:ext>
            </a:extLst>
          </p:cNvPr>
          <p:cNvSpPr>
            <a:spLocks noGrp="1" noChangeArrowheads="1"/>
          </p:cNvSpPr>
          <p:nvPr>
            <p:ph type="title"/>
          </p:nvPr>
        </p:nvSpPr>
        <p:spPr>
          <a:xfrm>
            <a:off x="539178" y="692696"/>
            <a:ext cx="7705230" cy="504825"/>
          </a:xfrm>
        </p:spPr>
        <p:txBody>
          <a:bodyPr/>
          <a:lstStyle/>
          <a:p>
            <a:r>
              <a:rPr lang="it-IT" altLang="it-IT" dirty="0">
                <a:latin typeface="Aptos Black" panose="020B0004020202020204" pitchFamily="34" charset="0"/>
              </a:rPr>
              <a:t>Architettura del multimetro proposto</a:t>
            </a:r>
          </a:p>
        </p:txBody>
      </p:sp>
      <p:sp>
        <p:nvSpPr>
          <p:cNvPr id="9222" name="Text Box 6">
            <a:extLst>
              <a:ext uri="{FF2B5EF4-FFF2-40B4-BE49-F238E27FC236}">
                <a16:creationId xmlns:a16="http://schemas.microsoft.com/office/drawing/2014/main" id="{364BF421-8419-A9DA-321C-DAC57C9DFCA2}"/>
              </a:ext>
            </a:extLst>
          </p:cNvPr>
          <p:cNvSpPr txBox="1">
            <a:spLocks noChangeArrowheads="1"/>
          </p:cNvSpPr>
          <p:nvPr/>
        </p:nvSpPr>
        <p:spPr bwMode="auto">
          <a:xfrm>
            <a:off x="526478" y="1268860"/>
            <a:ext cx="685383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spcBef>
                <a:spcPct val="50000"/>
              </a:spcBef>
            </a:pPr>
            <a:r>
              <a:rPr lang="it-IT" altLang="it-IT" sz="2200" dirty="0">
                <a:solidFill>
                  <a:srgbClr val="000000"/>
                </a:solidFill>
                <a:latin typeface="Aptos" panose="020B0004020202020204" pitchFamily="34" charset="0"/>
              </a:rPr>
              <a:t>Configurazione dell’ambiente di sviluppo</a:t>
            </a:r>
            <a:endParaRPr lang="it-IT" altLang="it-IT" sz="2200" i="1" dirty="0">
              <a:solidFill>
                <a:schemeClr val="tx1"/>
              </a:solidFill>
              <a:latin typeface="Aptos" panose="020B0004020202020204" pitchFamily="34" charset="0"/>
            </a:endParaRPr>
          </a:p>
        </p:txBody>
      </p:sp>
      <p:sp>
        <p:nvSpPr>
          <p:cNvPr id="10" name="TextBox 9">
            <a:extLst>
              <a:ext uri="{FF2B5EF4-FFF2-40B4-BE49-F238E27FC236}">
                <a16:creationId xmlns:a16="http://schemas.microsoft.com/office/drawing/2014/main" id="{08697508-BDB5-5175-886B-07BAE3005DE9}"/>
              </a:ext>
            </a:extLst>
          </p:cNvPr>
          <p:cNvSpPr txBox="1"/>
          <p:nvPr/>
        </p:nvSpPr>
        <p:spPr>
          <a:xfrm>
            <a:off x="552252" y="1772816"/>
            <a:ext cx="7332116" cy="79553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Creazione del progetto in </a:t>
            </a:r>
            <a:r>
              <a:rPr lang="it-IT" sz="1600" i="1" dirty="0">
                <a:solidFill>
                  <a:srgbClr val="000000"/>
                </a:solidFill>
                <a:latin typeface="Aptos" panose="020B0004020202020204" pitchFamily="34" charset="0"/>
              </a:rPr>
              <a:t>STM32CubeIDE</a:t>
            </a:r>
          </a:p>
          <a:p>
            <a:pPr marL="285750" indent="-285750">
              <a:lnSpc>
                <a:spcPct val="150000"/>
              </a:lnSpc>
              <a:buFont typeface="Arial" panose="020B0604020202020204" pitchFamily="34" charset="0"/>
              <a:buChar char="•"/>
            </a:pPr>
            <a:r>
              <a:rPr lang="it-IT" sz="1600" i="1" dirty="0">
                <a:solidFill>
                  <a:srgbClr val="000000"/>
                </a:solidFill>
                <a:latin typeface="Aptos" panose="020B0004020202020204" pitchFamily="34" charset="0"/>
              </a:rPr>
              <a:t>Clock </a:t>
            </a:r>
            <a:r>
              <a:rPr lang="it-IT" sz="1600" i="1" dirty="0" err="1">
                <a:solidFill>
                  <a:srgbClr val="000000"/>
                </a:solidFill>
                <a:latin typeface="Aptos" panose="020B0004020202020204" pitchFamily="34" charset="0"/>
              </a:rPr>
              <a:t>tree</a:t>
            </a:r>
            <a:r>
              <a:rPr lang="it-IT" sz="1600" dirty="0">
                <a:solidFill>
                  <a:srgbClr val="000000"/>
                </a:solidFill>
                <a:latin typeface="Aptos" panose="020B0004020202020204" pitchFamily="34" charset="0"/>
              </a:rPr>
              <a:t> e </a:t>
            </a:r>
            <a:r>
              <a:rPr lang="it-IT" sz="1600" i="1" dirty="0">
                <a:solidFill>
                  <a:srgbClr val="000000"/>
                </a:solidFill>
                <a:latin typeface="Aptos" panose="020B0004020202020204" pitchFamily="34" charset="0"/>
              </a:rPr>
              <a:t>PLL</a:t>
            </a:r>
          </a:p>
        </p:txBody>
      </p:sp>
      <p:pic>
        <p:nvPicPr>
          <p:cNvPr id="15" name="Picture 14" descr="A computer screen shot of a diagram&#10;&#10;Description automatically generated">
            <a:extLst>
              <a:ext uri="{FF2B5EF4-FFF2-40B4-BE49-F238E27FC236}">
                <a16:creationId xmlns:a16="http://schemas.microsoft.com/office/drawing/2014/main" id="{563CF5E1-9102-F2EB-04A9-A73D120D87EF}"/>
              </a:ext>
            </a:extLst>
          </p:cNvPr>
          <p:cNvPicPr>
            <a:picLocks noChangeAspect="1"/>
          </p:cNvPicPr>
          <p:nvPr/>
        </p:nvPicPr>
        <p:blipFill>
          <a:blip r:embed="rId3">
            <a:extLst>
              <a:ext uri="{28A0092B-C50C-407E-A947-70E740481C1C}">
                <a14:useLocalDpi xmlns:a14="http://schemas.microsoft.com/office/drawing/2010/main" val="0"/>
              </a:ext>
            </a:extLst>
          </a:blip>
          <a:srcRect l="547" t="4180" r="2750"/>
          <a:stretch/>
        </p:blipFill>
        <p:spPr>
          <a:xfrm>
            <a:off x="952416" y="2641424"/>
            <a:ext cx="7239168" cy="3451872"/>
          </a:xfrm>
          <a:prstGeom prst="rect">
            <a:avLst/>
          </a:prstGeom>
        </p:spPr>
      </p:pic>
    </p:spTree>
    <p:extLst>
      <p:ext uri="{BB962C8B-B14F-4D97-AF65-F5344CB8AC3E}">
        <p14:creationId xmlns:p14="http://schemas.microsoft.com/office/powerpoint/2010/main" val="2801394511"/>
      </p:ext>
    </p:extLst>
  </p:cSld>
  <p:clrMapOvr>
    <a:masterClrMapping/>
  </p:clrMapOvr>
  <mc:AlternateContent xmlns:mc="http://schemas.openxmlformats.org/markup-compatibility/2006" xmlns:p14="http://schemas.microsoft.com/office/powerpoint/2010/main">
    <mc:Choice Requires="p14">
      <p:transition p14:dur="400">
        <p:wipe dir="r"/>
      </p:transition>
    </mc:Choice>
    <mc:Fallback xmlns="">
      <p:transition>
        <p:wipe dir="r"/>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A2133F-B824-FF6A-C5A8-474948CCBD78}"/>
            </a:ext>
          </a:extLst>
        </p:cNvPr>
        <p:cNvGrpSpPr/>
        <p:nvPr/>
      </p:nvGrpSpPr>
      <p:grpSpPr>
        <a:xfrm>
          <a:off x="0" y="0"/>
          <a:ext cx="0" cy="0"/>
          <a:chOff x="0" y="0"/>
          <a:chExt cx="0" cy="0"/>
        </a:xfrm>
      </p:grpSpPr>
      <p:sp>
        <p:nvSpPr>
          <p:cNvPr id="2" name="Date Placeholder 3">
            <a:extLst>
              <a:ext uri="{FF2B5EF4-FFF2-40B4-BE49-F238E27FC236}">
                <a16:creationId xmlns:a16="http://schemas.microsoft.com/office/drawing/2014/main" id="{1EA26344-C598-E020-9891-FB10E8C14392}"/>
              </a:ext>
            </a:extLst>
          </p:cNvPr>
          <p:cNvSpPr>
            <a:spLocks noGrp="1" noRot="1" noMove="1" noResize="1" noEditPoints="1" noAdjustHandles="1" noChangeArrowheads="1" noChangeShapeType="1"/>
          </p:cNvSpPr>
          <p:nvPr>
            <p:ph type="dt" sz="half" idx="10"/>
          </p:nvPr>
        </p:nvSpPr>
        <p:spPr/>
        <p:txBody>
          <a:bodyPr/>
          <a:lstStyle/>
          <a:p>
            <a:r>
              <a:rPr lang="it-IT" altLang="it-IT" dirty="0">
                <a:latin typeface="Aptos" panose="020B0004020202020204" pitchFamily="34" charset="0"/>
              </a:rPr>
              <a:t>A.A. 2023-2024</a:t>
            </a:r>
          </a:p>
        </p:txBody>
      </p:sp>
      <p:sp>
        <p:nvSpPr>
          <p:cNvPr id="3" name="Footer Placeholder 4">
            <a:extLst>
              <a:ext uri="{FF2B5EF4-FFF2-40B4-BE49-F238E27FC236}">
                <a16:creationId xmlns:a16="http://schemas.microsoft.com/office/drawing/2014/main" id="{8802F135-CC70-10AC-68B4-DDC72D0D993B}"/>
              </a:ext>
            </a:extLst>
          </p:cNvPr>
          <p:cNvSpPr>
            <a:spLocks noGrp="1" noRot="1" noMove="1" noResize="1" noEditPoints="1" noAdjustHandles="1" noChangeArrowheads="1" noChangeShapeType="1"/>
          </p:cNvSpPr>
          <p:nvPr>
            <p:ph type="ftr" sz="quarter" idx="11"/>
          </p:nvPr>
        </p:nvSpPr>
        <p:spPr>
          <a:xfrm>
            <a:off x="1219200" y="6146800"/>
            <a:ext cx="3124200" cy="457200"/>
          </a:xfrm>
        </p:spPr>
        <p:txBody>
          <a:bodyPr/>
          <a:lstStyle/>
          <a:p>
            <a:r>
              <a:rPr lang="it-IT" altLang="it-IT" dirty="0">
                <a:latin typeface="Aptos" panose="020B0004020202020204" pitchFamily="34" charset="0"/>
              </a:rPr>
              <a:t>Multimetro digitale basato su microcontrollore STM32 con rilevamento della forma d’onda</a:t>
            </a:r>
          </a:p>
        </p:txBody>
      </p:sp>
      <p:sp>
        <p:nvSpPr>
          <p:cNvPr id="4" name="Slide Number Placeholder 5">
            <a:extLst>
              <a:ext uri="{FF2B5EF4-FFF2-40B4-BE49-F238E27FC236}">
                <a16:creationId xmlns:a16="http://schemas.microsoft.com/office/drawing/2014/main" id="{A12C64FA-A8D1-C540-296B-BDEF0D75210D}"/>
              </a:ext>
            </a:extLst>
          </p:cNvPr>
          <p:cNvSpPr>
            <a:spLocks noGrp="1" noRot="1" noMove="1" noResize="1" noEditPoints="1" noAdjustHandles="1" noChangeArrowheads="1" noChangeShapeType="1"/>
          </p:cNvSpPr>
          <p:nvPr>
            <p:ph type="sldNum" sz="quarter" idx="12"/>
          </p:nvPr>
        </p:nvSpPr>
        <p:spPr/>
        <p:txBody>
          <a:bodyPr/>
          <a:lstStyle/>
          <a:p>
            <a:r>
              <a:rPr lang="it-IT" altLang="it-IT">
                <a:latin typeface="Aptos" panose="020B0004020202020204" pitchFamily="34" charset="0"/>
              </a:rPr>
              <a:t>Pagina </a:t>
            </a:r>
            <a:fld id="{C713BFAE-150D-48AA-82C9-EC859FD55740}" type="slidenum">
              <a:rPr lang="it-IT" altLang="it-IT">
                <a:latin typeface="Aptos" panose="020B0004020202020204" pitchFamily="34" charset="0"/>
              </a:rPr>
              <a:pPr/>
              <a:t>13</a:t>
            </a:fld>
            <a:endParaRPr lang="it-IT" altLang="it-IT">
              <a:latin typeface="Aptos" panose="020B0004020202020204" pitchFamily="34" charset="0"/>
            </a:endParaRPr>
          </a:p>
        </p:txBody>
      </p:sp>
      <p:sp>
        <p:nvSpPr>
          <p:cNvPr id="9218" name="Rectangle 2">
            <a:extLst>
              <a:ext uri="{FF2B5EF4-FFF2-40B4-BE49-F238E27FC236}">
                <a16:creationId xmlns:a16="http://schemas.microsoft.com/office/drawing/2014/main" id="{B0D90425-9687-72FA-9560-A7F0B1862A4B}"/>
              </a:ext>
            </a:extLst>
          </p:cNvPr>
          <p:cNvSpPr>
            <a:spLocks noGrp="1" noChangeArrowheads="1"/>
          </p:cNvSpPr>
          <p:nvPr>
            <p:ph type="title"/>
          </p:nvPr>
        </p:nvSpPr>
        <p:spPr>
          <a:xfrm>
            <a:off x="539178" y="692696"/>
            <a:ext cx="7705230" cy="504825"/>
          </a:xfrm>
        </p:spPr>
        <p:txBody>
          <a:bodyPr/>
          <a:lstStyle/>
          <a:p>
            <a:r>
              <a:rPr lang="it-IT" altLang="it-IT" dirty="0">
                <a:latin typeface="Aptos Black" panose="020B0004020202020204" pitchFamily="34" charset="0"/>
              </a:rPr>
              <a:t>Architettura del multimetro proposto</a:t>
            </a:r>
          </a:p>
        </p:txBody>
      </p:sp>
      <p:sp>
        <p:nvSpPr>
          <p:cNvPr id="9222" name="Text Box 6">
            <a:extLst>
              <a:ext uri="{FF2B5EF4-FFF2-40B4-BE49-F238E27FC236}">
                <a16:creationId xmlns:a16="http://schemas.microsoft.com/office/drawing/2014/main" id="{D6C3D283-8FD1-96C2-EBDA-EFB3CF73F132}"/>
              </a:ext>
            </a:extLst>
          </p:cNvPr>
          <p:cNvSpPr txBox="1">
            <a:spLocks noChangeArrowheads="1"/>
          </p:cNvSpPr>
          <p:nvPr/>
        </p:nvSpPr>
        <p:spPr bwMode="auto">
          <a:xfrm>
            <a:off x="526478" y="1268860"/>
            <a:ext cx="685383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spcBef>
                <a:spcPct val="50000"/>
              </a:spcBef>
            </a:pPr>
            <a:r>
              <a:rPr lang="it-IT" altLang="it-IT" sz="2200" i="1" dirty="0">
                <a:solidFill>
                  <a:srgbClr val="000000"/>
                </a:solidFill>
                <a:latin typeface="Aptos" panose="020B0004020202020204" pitchFamily="34" charset="0"/>
              </a:rPr>
              <a:t>FPU</a:t>
            </a:r>
            <a:r>
              <a:rPr lang="it-IT" altLang="it-IT" sz="2200" dirty="0">
                <a:solidFill>
                  <a:srgbClr val="000000"/>
                </a:solidFill>
                <a:latin typeface="Aptos" panose="020B0004020202020204" pitchFamily="34" charset="0"/>
              </a:rPr>
              <a:t>, </a:t>
            </a:r>
            <a:r>
              <a:rPr lang="it-IT" altLang="it-IT" sz="2200" i="1" dirty="0">
                <a:solidFill>
                  <a:srgbClr val="000000"/>
                </a:solidFill>
                <a:latin typeface="Aptos" panose="020B0004020202020204" pitchFamily="34" charset="0"/>
              </a:rPr>
              <a:t>SIMD</a:t>
            </a:r>
            <a:r>
              <a:rPr lang="it-IT" altLang="it-IT" sz="2200" dirty="0">
                <a:solidFill>
                  <a:srgbClr val="000000"/>
                </a:solidFill>
                <a:latin typeface="Aptos" panose="020B0004020202020204" pitchFamily="34" charset="0"/>
              </a:rPr>
              <a:t> e libreria </a:t>
            </a:r>
            <a:r>
              <a:rPr lang="it-IT" altLang="it-IT" sz="2200" i="1" dirty="0">
                <a:solidFill>
                  <a:srgbClr val="000000"/>
                </a:solidFill>
                <a:latin typeface="Aptos" panose="020B0004020202020204" pitchFamily="34" charset="0"/>
              </a:rPr>
              <a:t>Arm® CMSIS DSP</a:t>
            </a:r>
            <a:endParaRPr lang="it-IT" altLang="it-IT" sz="2200" i="1" dirty="0">
              <a:solidFill>
                <a:schemeClr val="tx1"/>
              </a:solidFill>
              <a:latin typeface="Aptos" panose="020B0004020202020204" pitchFamily="34" charset="0"/>
            </a:endParaRPr>
          </a:p>
        </p:txBody>
      </p:sp>
      <p:sp>
        <p:nvSpPr>
          <p:cNvPr id="10" name="TextBox 9">
            <a:extLst>
              <a:ext uri="{FF2B5EF4-FFF2-40B4-BE49-F238E27FC236}">
                <a16:creationId xmlns:a16="http://schemas.microsoft.com/office/drawing/2014/main" id="{B39C402F-7E67-E22B-3C04-5088CDCFDAD4}"/>
              </a:ext>
            </a:extLst>
          </p:cNvPr>
          <p:cNvSpPr txBox="1"/>
          <p:nvPr/>
        </p:nvSpPr>
        <p:spPr>
          <a:xfrm>
            <a:off x="552252" y="1913381"/>
            <a:ext cx="7332116" cy="227286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Per accelerare le operazioni di </a:t>
            </a:r>
            <a:r>
              <a:rPr lang="it-IT" sz="1600" i="1" dirty="0" err="1">
                <a:solidFill>
                  <a:srgbClr val="000000"/>
                </a:solidFill>
                <a:latin typeface="Aptos" panose="020B0004020202020204" pitchFamily="34" charset="0"/>
              </a:rPr>
              <a:t>digital</a:t>
            </a:r>
            <a:r>
              <a:rPr lang="it-IT" sz="1600" i="1" dirty="0">
                <a:solidFill>
                  <a:srgbClr val="000000"/>
                </a:solidFill>
                <a:latin typeface="Aptos" panose="020B0004020202020204" pitchFamily="34" charset="0"/>
              </a:rPr>
              <a:t> </a:t>
            </a:r>
            <a:r>
              <a:rPr lang="it-IT" sz="1600" i="1" dirty="0" err="1">
                <a:solidFill>
                  <a:srgbClr val="000000"/>
                </a:solidFill>
                <a:latin typeface="Aptos" panose="020B0004020202020204" pitchFamily="34" charset="0"/>
              </a:rPr>
              <a:t>signal</a:t>
            </a:r>
            <a:r>
              <a:rPr lang="it-IT" sz="1600" i="1" dirty="0">
                <a:solidFill>
                  <a:srgbClr val="000000"/>
                </a:solidFill>
                <a:latin typeface="Aptos" panose="020B0004020202020204" pitchFamily="34" charset="0"/>
              </a:rPr>
              <a:t> processing</a:t>
            </a:r>
            <a:r>
              <a:rPr lang="it-IT" sz="1600" dirty="0">
                <a:solidFill>
                  <a:srgbClr val="000000"/>
                </a:solidFill>
                <a:latin typeface="Aptos" panose="020B0004020202020204" pitchFamily="34" charset="0"/>
              </a:rPr>
              <a:t>, è necessario abilitare l’unità di calcolo in virgola mobile</a:t>
            </a:r>
          </a:p>
          <a:p>
            <a:pPr marL="285750"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Le operazioni </a:t>
            </a:r>
            <a:r>
              <a:rPr lang="it-IT" sz="1600" i="1" dirty="0">
                <a:solidFill>
                  <a:srgbClr val="000000"/>
                </a:solidFill>
                <a:latin typeface="Aptos" panose="020B0004020202020204" pitchFamily="34" charset="0"/>
              </a:rPr>
              <a:t>SIMD</a:t>
            </a:r>
            <a:r>
              <a:rPr lang="it-IT" sz="1600" dirty="0">
                <a:solidFill>
                  <a:srgbClr val="000000"/>
                </a:solidFill>
                <a:latin typeface="Aptos" panose="020B0004020202020204" pitchFamily="34" charset="0"/>
              </a:rPr>
              <a:t> (</a:t>
            </a:r>
            <a:r>
              <a:rPr lang="it-IT" sz="1600" i="1" dirty="0">
                <a:solidFill>
                  <a:srgbClr val="000000"/>
                </a:solidFill>
                <a:latin typeface="Aptos" panose="020B0004020202020204" pitchFamily="34" charset="0"/>
              </a:rPr>
              <a:t>Single </a:t>
            </a:r>
            <a:r>
              <a:rPr lang="it-IT" sz="1600" i="1" dirty="0" err="1">
                <a:solidFill>
                  <a:srgbClr val="000000"/>
                </a:solidFill>
                <a:latin typeface="Aptos" panose="020B0004020202020204" pitchFamily="34" charset="0"/>
              </a:rPr>
              <a:t>Instruction</a:t>
            </a:r>
            <a:r>
              <a:rPr lang="it-IT" sz="1600" i="1" dirty="0">
                <a:solidFill>
                  <a:srgbClr val="000000"/>
                </a:solidFill>
                <a:latin typeface="Aptos" panose="020B0004020202020204" pitchFamily="34" charset="0"/>
              </a:rPr>
              <a:t>/Multiple Data</a:t>
            </a:r>
            <a:r>
              <a:rPr lang="it-IT" sz="1600" dirty="0">
                <a:solidFill>
                  <a:srgbClr val="000000"/>
                </a:solidFill>
                <a:latin typeface="Aptos" panose="020B0004020202020204" pitchFamily="34" charset="0"/>
              </a:rPr>
              <a:t>) accelerano il calcolo della trasformata di Fourier discreta</a:t>
            </a:r>
          </a:p>
          <a:p>
            <a:pPr marL="285750"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La libreria CMSIS DSP è ottimizzata per l’elaborazione di segnali su microcontrollori con memoria limitata</a:t>
            </a:r>
          </a:p>
        </p:txBody>
      </p:sp>
      <p:pic>
        <p:nvPicPr>
          <p:cNvPr id="7" name="Picture 6">
            <a:extLst>
              <a:ext uri="{FF2B5EF4-FFF2-40B4-BE49-F238E27FC236}">
                <a16:creationId xmlns:a16="http://schemas.microsoft.com/office/drawing/2014/main" id="{5A90B584-CE54-2554-BFA9-84A3D4EC0AE2}"/>
              </a:ext>
            </a:extLst>
          </p:cNvPr>
          <p:cNvPicPr>
            <a:picLocks noChangeAspect="1"/>
          </p:cNvPicPr>
          <p:nvPr/>
        </p:nvPicPr>
        <p:blipFill>
          <a:blip r:embed="rId3"/>
          <a:stretch>
            <a:fillRect/>
          </a:stretch>
        </p:blipFill>
        <p:spPr>
          <a:xfrm>
            <a:off x="323528" y="4298707"/>
            <a:ext cx="8496944" cy="1434549"/>
          </a:xfrm>
          <a:prstGeom prst="rect">
            <a:avLst/>
          </a:prstGeom>
        </p:spPr>
      </p:pic>
    </p:spTree>
    <p:extLst>
      <p:ext uri="{BB962C8B-B14F-4D97-AF65-F5344CB8AC3E}">
        <p14:creationId xmlns:p14="http://schemas.microsoft.com/office/powerpoint/2010/main" val="1853658470"/>
      </p:ext>
    </p:extLst>
  </p:cSld>
  <p:clrMapOvr>
    <a:masterClrMapping/>
  </p:clrMapOvr>
  <mc:AlternateContent xmlns:mc="http://schemas.openxmlformats.org/markup-compatibility/2006" xmlns:p14="http://schemas.microsoft.com/office/powerpoint/2010/main">
    <mc:Choice Requires="p14">
      <p:transition p14:dur="400">
        <p:wipe dir="r"/>
      </p:transition>
    </mc:Choice>
    <mc:Fallback xmlns="">
      <p:transition>
        <p:wipe dir="r"/>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476E4-9D8A-84F2-288E-DE3D2E655BA4}"/>
            </a:ext>
          </a:extLst>
        </p:cNvPr>
        <p:cNvGrpSpPr/>
        <p:nvPr/>
      </p:nvGrpSpPr>
      <p:grpSpPr>
        <a:xfrm>
          <a:off x="0" y="0"/>
          <a:ext cx="0" cy="0"/>
          <a:chOff x="0" y="0"/>
          <a:chExt cx="0" cy="0"/>
        </a:xfrm>
      </p:grpSpPr>
      <p:sp>
        <p:nvSpPr>
          <p:cNvPr id="2" name="Date Placeholder 3">
            <a:extLst>
              <a:ext uri="{FF2B5EF4-FFF2-40B4-BE49-F238E27FC236}">
                <a16:creationId xmlns:a16="http://schemas.microsoft.com/office/drawing/2014/main" id="{2C738CD8-DEF5-3F6A-8BEE-6D8A6D05A4B6}"/>
              </a:ext>
            </a:extLst>
          </p:cNvPr>
          <p:cNvSpPr>
            <a:spLocks noGrp="1" noRot="1" noMove="1" noResize="1" noEditPoints="1" noAdjustHandles="1" noChangeArrowheads="1" noChangeShapeType="1"/>
          </p:cNvSpPr>
          <p:nvPr>
            <p:ph type="dt" sz="half" idx="10"/>
          </p:nvPr>
        </p:nvSpPr>
        <p:spPr/>
        <p:txBody>
          <a:bodyPr/>
          <a:lstStyle/>
          <a:p>
            <a:r>
              <a:rPr lang="it-IT" altLang="it-IT" dirty="0">
                <a:latin typeface="Aptos" panose="020B0004020202020204" pitchFamily="34" charset="0"/>
              </a:rPr>
              <a:t>A.A. 2023-2024</a:t>
            </a:r>
          </a:p>
        </p:txBody>
      </p:sp>
      <p:sp>
        <p:nvSpPr>
          <p:cNvPr id="3" name="Footer Placeholder 4">
            <a:extLst>
              <a:ext uri="{FF2B5EF4-FFF2-40B4-BE49-F238E27FC236}">
                <a16:creationId xmlns:a16="http://schemas.microsoft.com/office/drawing/2014/main" id="{101B5DAC-674B-3651-A704-ACB097FA1034}"/>
              </a:ext>
            </a:extLst>
          </p:cNvPr>
          <p:cNvSpPr>
            <a:spLocks noGrp="1" noRot="1" noMove="1" noResize="1" noEditPoints="1" noAdjustHandles="1" noChangeArrowheads="1" noChangeShapeType="1"/>
          </p:cNvSpPr>
          <p:nvPr>
            <p:ph type="ftr" sz="quarter" idx="11"/>
          </p:nvPr>
        </p:nvSpPr>
        <p:spPr>
          <a:xfrm>
            <a:off x="1219200" y="6146800"/>
            <a:ext cx="3124200" cy="457200"/>
          </a:xfrm>
        </p:spPr>
        <p:txBody>
          <a:bodyPr/>
          <a:lstStyle/>
          <a:p>
            <a:r>
              <a:rPr lang="it-IT" altLang="it-IT" dirty="0">
                <a:latin typeface="Aptos" panose="020B0004020202020204" pitchFamily="34" charset="0"/>
              </a:rPr>
              <a:t>Multimetro digitale basato su microcontrollore STM32 con rilevamento della forma d’onda</a:t>
            </a:r>
          </a:p>
        </p:txBody>
      </p:sp>
      <p:sp>
        <p:nvSpPr>
          <p:cNvPr id="4" name="Slide Number Placeholder 5">
            <a:extLst>
              <a:ext uri="{FF2B5EF4-FFF2-40B4-BE49-F238E27FC236}">
                <a16:creationId xmlns:a16="http://schemas.microsoft.com/office/drawing/2014/main" id="{90E2BC29-42C2-5A6B-F8E7-2E0A5B0587F9}"/>
              </a:ext>
            </a:extLst>
          </p:cNvPr>
          <p:cNvSpPr>
            <a:spLocks noGrp="1" noRot="1" noMove="1" noResize="1" noEditPoints="1" noAdjustHandles="1" noChangeArrowheads="1" noChangeShapeType="1"/>
          </p:cNvSpPr>
          <p:nvPr>
            <p:ph type="sldNum" sz="quarter" idx="12"/>
          </p:nvPr>
        </p:nvSpPr>
        <p:spPr/>
        <p:txBody>
          <a:bodyPr/>
          <a:lstStyle/>
          <a:p>
            <a:r>
              <a:rPr lang="it-IT" altLang="it-IT">
                <a:latin typeface="Aptos" panose="020B0004020202020204" pitchFamily="34" charset="0"/>
              </a:rPr>
              <a:t>Pagina </a:t>
            </a:r>
            <a:fld id="{C713BFAE-150D-48AA-82C9-EC859FD55740}" type="slidenum">
              <a:rPr lang="it-IT" altLang="it-IT">
                <a:latin typeface="Aptos" panose="020B0004020202020204" pitchFamily="34" charset="0"/>
              </a:rPr>
              <a:pPr/>
              <a:t>14</a:t>
            </a:fld>
            <a:endParaRPr lang="it-IT" altLang="it-IT">
              <a:latin typeface="Aptos" panose="020B0004020202020204" pitchFamily="34" charset="0"/>
            </a:endParaRPr>
          </a:p>
        </p:txBody>
      </p:sp>
      <p:sp>
        <p:nvSpPr>
          <p:cNvPr id="9218" name="Rectangle 2">
            <a:extLst>
              <a:ext uri="{FF2B5EF4-FFF2-40B4-BE49-F238E27FC236}">
                <a16:creationId xmlns:a16="http://schemas.microsoft.com/office/drawing/2014/main" id="{EEE64CD4-B5C2-F1E8-5BBE-3D00F4E677DF}"/>
              </a:ext>
            </a:extLst>
          </p:cNvPr>
          <p:cNvSpPr>
            <a:spLocks noGrp="1" noChangeArrowheads="1"/>
          </p:cNvSpPr>
          <p:nvPr>
            <p:ph type="title"/>
          </p:nvPr>
        </p:nvSpPr>
        <p:spPr>
          <a:xfrm>
            <a:off x="539178" y="692696"/>
            <a:ext cx="7705230" cy="504825"/>
          </a:xfrm>
        </p:spPr>
        <p:txBody>
          <a:bodyPr/>
          <a:lstStyle/>
          <a:p>
            <a:r>
              <a:rPr lang="it-IT" altLang="it-IT" dirty="0">
                <a:latin typeface="Aptos Black" panose="020B0004020202020204" pitchFamily="34" charset="0"/>
              </a:rPr>
              <a:t>Architettura del multimetro proposto</a:t>
            </a:r>
          </a:p>
        </p:txBody>
      </p:sp>
      <p:sp>
        <p:nvSpPr>
          <p:cNvPr id="9222" name="Text Box 6">
            <a:extLst>
              <a:ext uri="{FF2B5EF4-FFF2-40B4-BE49-F238E27FC236}">
                <a16:creationId xmlns:a16="http://schemas.microsoft.com/office/drawing/2014/main" id="{735A537C-0058-1344-C29B-0A6247942A5A}"/>
              </a:ext>
            </a:extLst>
          </p:cNvPr>
          <p:cNvSpPr txBox="1">
            <a:spLocks noChangeArrowheads="1"/>
          </p:cNvSpPr>
          <p:nvPr/>
        </p:nvSpPr>
        <p:spPr bwMode="auto">
          <a:xfrm>
            <a:off x="526478" y="1268860"/>
            <a:ext cx="764592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spcBef>
                <a:spcPct val="50000"/>
              </a:spcBef>
            </a:pPr>
            <a:r>
              <a:rPr lang="it-IT" altLang="it-IT" sz="2200" dirty="0">
                <a:solidFill>
                  <a:srgbClr val="000000"/>
                </a:solidFill>
                <a:latin typeface="Aptos" panose="020B0004020202020204" pitchFamily="34" charset="0"/>
              </a:rPr>
              <a:t>Convertitore analogico-digitale </a:t>
            </a:r>
            <a:r>
              <a:rPr lang="it-IT" altLang="it-IT" sz="2200" i="1" dirty="0">
                <a:solidFill>
                  <a:srgbClr val="000000"/>
                </a:solidFill>
                <a:latin typeface="Aptos" panose="020B0004020202020204" pitchFamily="34" charset="0"/>
              </a:rPr>
              <a:t>SAR</a:t>
            </a:r>
            <a:r>
              <a:rPr lang="it-IT" altLang="it-IT" sz="2200" dirty="0">
                <a:solidFill>
                  <a:srgbClr val="000000"/>
                </a:solidFill>
                <a:latin typeface="Aptos" panose="020B0004020202020204" pitchFamily="34" charset="0"/>
              </a:rPr>
              <a:t>, </a:t>
            </a:r>
            <a:r>
              <a:rPr lang="it-IT" altLang="it-IT" sz="2200" i="1" dirty="0">
                <a:solidFill>
                  <a:srgbClr val="000000"/>
                </a:solidFill>
                <a:latin typeface="Aptos" panose="020B0004020202020204" pitchFamily="34" charset="0"/>
              </a:rPr>
              <a:t>DMA</a:t>
            </a:r>
            <a:r>
              <a:rPr lang="it-IT" altLang="it-IT" sz="2200" dirty="0">
                <a:solidFill>
                  <a:srgbClr val="000000"/>
                </a:solidFill>
                <a:latin typeface="Aptos" panose="020B0004020202020204" pitchFamily="34" charset="0"/>
              </a:rPr>
              <a:t> e </a:t>
            </a:r>
            <a:r>
              <a:rPr lang="it-IT" altLang="it-IT" sz="2200" i="1" dirty="0">
                <a:solidFill>
                  <a:srgbClr val="000000"/>
                </a:solidFill>
                <a:latin typeface="Aptos" panose="020B0004020202020204" pitchFamily="34" charset="0"/>
              </a:rPr>
              <a:t>timer trigger</a:t>
            </a:r>
            <a:endParaRPr lang="it-IT" altLang="it-IT" sz="2200" i="1" dirty="0">
              <a:solidFill>
                <a:schemeClr val="tx1"/>
              </a:solidFill>
              <a:latin typeface="Aptos" panose="020B000402020202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82B8009-C038-B03F-A0DB-4ABFECE2DD61}"/>
                  </a:ext>
                </a:extLst>
              </p:cNvPr>
              <p:cNvSpPr txBox="1"/>
              <p:nvPr/>
            </p:nvSpPr>
            <p:spPr>
              <a:xfrm>
                <a:off x="552252" y="1778395"/>
                <a:ext cx="4019748" cy="4170885"/>
              </a:xfrm>
              <a:prstGeom prst="rect">
                <a:avLst/>
              </a:prstGeom>
              <a:noFill/>
            </p:spPr>
            <p:txBody>
              <a:bodyPr wrap="square" rtlCol="0">
                <a:spAutoFit/>
              </a:bodyPr>
              <a:lstStyle/>
              <a:p>
                <a:pPr>
                  <a:lnSpc>
                    <a:spcPct val="200000"/>
                  </a:lnSpc>
                </a:pPr>
                <a14:m>
                  <m:oMathPara xmlns:m="http://schemas.openxmlformats.org/officeDocument/2006/math">
                    <m:oMathParaPr>
                      <m:jc m:val="centerGroup"/>
                    </m:oMathParaPr>
                    <m:oMath xmlns:m="http://schemas.openxmlformats.org/officeDocument/2006/math">
                      <m:sSub>
                        <m:sSubPr>
                          <m:ctrlPr>
                            <a:rPr lang="it-IT" sz="1400" i="1" smtClean="0">
                              <a:solidFill>
                                <a:srgbClr val="000000"/>
                              </a:solidFill>
                              <a:effectLst/>
                              <a:latin typeface="Cambria Math" panose="02040503050406030204" pitchFamily="18" charset="0"/>
                            </a:rPr>
                          </m:ctrlPr>
                        </m:sSubPr>
                        <m:e>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𝑓</m:t>
                          </m:r>
                        </m:e>
                        <m:sub>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𝑁𝑦𝑞𝑢𝑖𝑠𝑡</m:t>
                          </m:r>
                        </m:sub>
                      </m:sSub>
                      <m:r>
                        <a:rPr lang="it-IT"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=2⋅</m:t>
                      </m:r>
                      <m:sSub>
                        <m:sSubPr>
                          <m:ctrlPr>
                            <a:rPr lang="it-IT" sz="1400" i="1">
                              <a:solidFill>
                                <a:srgbClr val="000000"/>
                              </a:solidFill>
                              <a:effectLst/>
                              <a:latin typeface="Cambria Math" panose="02040503050406030204" pitchFamily="18" charset="0"/>
                            </a:rPr>
                          </m:ctrlPr>
                        </m:sSubPr>
                        <m:e>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𝑓</m:t>
                          </m:r>
                        </m:e>
                        <m:sub>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𝑚𝑎𝑥</m:t>
                          </m:r>
                        </m:sub>
                      </m:sSub>
                      <m:r>
                        <a:rPr lang="it-IT"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=200 </m:t>
                      </m:r>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𝑘𝐻𝑧</m:t>
                      </m:r>
                    </m:oMath>
                  </m:oMathPara>
                </a14:m>
                <a:endParaRPr lang="it-IT" sz="1400" i="1" dirty="0">
                  <a:solidFill>
                    <a:srgbClr val="000000"/>
                  </a:solidFill>
                  <a:latin typeface="Cambria Math" panose="02040503050406030204" pitchFamily="18" charset="0"/>
                  <a:ea typeface="Cambria Math" panose="02040503050406030204" pitchFamily="18" charset="0"/>
                </a:endParaRPr>
              </a:p>
              <a:p>
                <a:pPr>
                  <a:lnSpc>
                    <a:spcPct val="200000"/>
                  </a:lnSpc>
                </a:pPr>
                <a14:m>
                  <m:oMathPara xmlns:m="http://schemas.openxmlformats.org/officeDocument/2006/math">
                    <m:oMathParaPr>
                      <m:jc m:val="centerGroup"/>
                    </m:oMathParaPr>
                    <m:oMath xmlns:m="http://schemas.openxmlformats.org/officeDocument/2006/math">
                      <m:r>
                        <a:rPr lang="it-IT" sz="1400" i="1" smtClean="0">
                          <a:solidFill>
                            <a:srgbClr val="000000"/>
                          </a:solidFill>
                          <a:latin typeface="Cambria Math" panose="02040503050406030204" pitchFamily="18" charset="0"/>
                          <a:ea typeface="Cambria Math" panose="02040503050406030204" pitchFamily="18" charset="0"/>
                        </a:rPr>
                        <m:t>𝐴𝐷𝐶</m:t>
                      </m:r>
                      <m:r>
                        <a:rPr lang="it-IT" sz="1400" i="1" smtClean="0">
                          <a:solidFill>
                            <a:srgbClr val="000000"/>
                          </a:solidFill>
                          <a:latin typeface="Cambria Math" panose="02040503050406030204" pitchFamily="18" charset="0"/>
                          <a:ea typeface="Cambria Math" panose="02040503050406030204" pitchFamily="18" charset="0"/>
                        </a:rPr>
                        <m:t> </m:t>
                      </m:r>
                      <m:r>
                        <m:rPr>
                          <m:nor/>
                        </m:rPr>
                        <a:rPr lang="it-IT" sz="1400">
                          <a:solidFill>
                            <a:srgbClr val="000000"/>
                          </a:solidFill>
                          <a:latin typeface="Cambria Math" panose="02040503050406030204" pitchFamily="18" charset="0"/>
                          <a:ea typeface="Cambria Math" panose="02040503050406030204" pitchFamily="18" charset="0"/>
                        </a:rPr>
                        <m:t>sampling</m:t>
                      </m:r>
                      <m:r>
                        <m:rPr>
                          <m:nor/>
                        </m:rPr>
                        <a:rPr lang="it-IT" sz="1400">
                          <a:solidFill>
                            <a:srgbClr val="000000"/>
                          </a:solidFill>
                          <a:latin typeface="Cambria Math" panose="02040503050406030204" pitchFamily="18" charset="0"/>
                          <a:ea typeface="Cambria Math" panose="02040503050406030204" pitchFamily="18" charset="0"/>
                        </a:rPr>
                        <m:t> </m:t>
                      </m:r>
                      <m:r>
                        <m:rPr>
                          <m:nor/>
                        </m:rPr>
                        <a:rPr lang="it-IT" sz="1400">
                          <a:solidFill>
                            <a:srgbClr val="000000"/>
                          </a:solidFill>
                          <a:latin typeface="Cambria Math" panose="02040503050406030204" pitchFamily="18" charset="0"/>
                          <a:ea typeface="Cambria Math" panose="02040503050406030204" pitchFamily="18" charset="0"/>
                        </a:rPr>
                        <m:t>rate</m:t>
                      </m:r>
                      <m:r>
                        <a:rPr lang="it-IT" sz="1400" b="0" i="1" smtClean="0">
                          <a:solidFill>
                            <a:srgbClr val="000000"/>
                          </a:solidFill>
                          <a:latin typeface="Cambria Math" panose="02040503050406030204" pitchFamily="18" charset="0"/>
                          <a:ea typeface="Cambria Math" panose="02040503050406030204" pitchFamily="18" charset="0"/>
                        </a:rPr>
                        <m:t>=</m:t>
                      </m:r>
                      <m:f>
                        <m:fPr>
                          <m:ctrlPr>
                            <a:rPr lang="it-IT" sz="1400" i="1">
                              <a:solidFill>
                                <a:srgbClr val="000000"/>
                              </a:solidFill>
                              <a:latin typeface="Cambria Math" panose="02040503050406030204" pitchFamily="18" charset="0"/>
                              <a:ea typeface="Cambria Math" panose="02040503050406030204" pitchFamily="18" charset="0"/>
                            </a:rPr>
                          </m:ctrlPr>
                        </m:fPr>
                        <m:num>
                          <m:r>
                            <a:rPr lang="it-IT" sz="1400" i="1">
                              <a:solidFill>
                                <a:srgbClr val="000000"/>
                              </a:solidFill>
                              <a:latin typeface="Cambria Math" panose="02040503050406030204" pitchFamily="18" charset="0"/>
                              <a:ea typeface="Cambria Math" panose="02040503050406030204" pitchFamily="18" charset="0"/>
                            </a:rPr>
                            <m:t>1</m:t>
                          </m:r>
                        </m:num>
                        <m:den>
                          <m:sSub>
                            <m:sSubPr>
                              <m:ctrlPr>
                                <a:rPr lang="it-IT" sz="1400" i="1">
                                  <a:solidFill>
                                    <a:srgbClr val="000000"/>
                                  </a:solidFill>
                                  <a:latin typeface="Cambria Math" panose="02040503050406030204" pitchFamily="18" charset="0"/>
                                  <a:ea typeface="Cambria Math" panose="02040503050406030204" pitchFamily="18" charset="0"/>
                                </a:rPr>
                              </m:ctrlPr>
                            </m:sSubPr>
                            <m:e>
                              <m:r>
                                <a:rPr lang="it-IT" sz="1400" i="1">
                                  <a:solidFill>
                                    <a:srgbClr val="000000"/>
                                  </a:solidFill>
                                  <a:latin typeface="Cambria Math" panose="02040503050406030204" pitchFamily="18" charset="0"/>
                                  <a:ea typeface="Cambria Math" panose="02040503050406030204" pitchFamily="18" charset="0"/>
                                </a:rPr>
                                <m:t>𝑇</m:t>
                              </m:r>
                            </m:e>
                            <m:sub>
                              <m:r>
                                <a:rPr lang="it-IT" sz="1400" i="1">
                                  <a:solidFill>
                                    <a:srgbClr val="000000"/>
                                  </a:solidFill>
                                  <a:latin typeface="Cambria Math" panose="02040503050406030204" pitchFamily="18" charset="0"/>
                                  <a:ea typeface="Cambria Math" panose="02040503050406030204" pitchFamily="18" charset="0"/>
                                </a:rPr>
                                <m:t>𝐶𝑂𝑁𝑉</m:t>
                              </m:r>
                            </m:sub>
                          </m:sSub>
                        </m:den>
                      </m:f>
                      <m:r>
                        <a:rPr lang="it-IT" sz="1400" i="1">
                          <a:solidFill>
                            <a:srgbClr val="000000"/>
                          </a:solidFill>
                          <a:latin typeface="Cambria Math" panose="02040503050406030204" pitchFamily="18" charset="0"/>
                          <a:ea typeface="Cambria Math" panose="02040503050406030204" pitchFamily="18" charset="0"/>
                        </a:rPr>
                        <m:t>=</m:t>
                      </m:r>
                      <m:f>
                        <m:fPr>
                          <m:ctrlPr>
                            <a:rPr lang="it-IT" sz="1400" i="1">
                              <a:solidFill>
                                <a:srgbClr val="000000"/>
                              </a:solidFill>
                              <a:latin typeface="Cambria Math" panose="02040503050406030204" pitchFamily="18" charset="0"/>
                              <a:ea typeface="Cambria Math" panose="02040503050406030204" pitchFamily="18" charset="0"/>
                            </a:rPr>
                          </m:ctrlPr>
                        </m:fPr>
                        <m:num>
                          <m:r>
                            <a:rPr lang="it-IT" sz="1400" i="1">
                              <a:solidFill>
                                <a:srgbClr val="000000"/>
                              </a:solidFill>
                              <a:latin typeface="Cambria Math" panose="02040503050406030204" pitchFamily="18" charset="0"/>
                              <a:ea typeface="Cambria Math" panose="02040503050406030204" pitchFamily="18" charset="0"/>
                            </a:rPr>
                            <m:t>1</m:t>
                          </m:r>
                        </m:num>
                        <m:den>
                          <m:sSub>
                            <m:sSubPr>
                              <m:ctrlPr>
                                <a:rPr lang="it-IT" sz="1400" i="1">
                                  <a:solidFill>
                                    <a:srgbClr val="000000"/>
                                  </a:solidFill>
                                  <a:latin typeface="Cambria Math" panose="02040503050406030204" pitchFamily="18" charset="0"/>
                                  <a:ea typeface="Cambria Math" panose="02040503050406030204" pitchFamily="18" charset="0"/>
                                </a:rPr>
                              </m:ctrlPr>
                            </m:sSubPr>
                            <m:e>
                              <m:r>
                                <a:rPr lang="it-IT" sz="1400" i="1">
                                  <a:solidFill>
                                    <a:srgbClr val="000000"/>
                                  </a:solidFill>
                                  <a:latin typeface="Cambria Math" panose="02040503050406030204" pitchFamily="18" charset="0"/>
                                  <a:ea typeface="Cambria Math" panose="02040503050406030204" pitchFamily="18" charset="0"/>
                                </a:rPr>
                                <m:t>𝑇</m:t>
                              </m:r>
                            </m:e>
                            <m:sub>
                              <m:r>
                                <a:rPr lang="it-IT" sz="1400" i="1">
                                  <a:solidFill>
                                    <a:srgbClr val="000000"/>
                                  </a:solidFill>
                                  <a:latin typeface="Cambria Math" panose="02040503050406030204" pitchFamily="18" charset="0"/>
                                  <a:ea typeface="Cambria Math" panose="02040503050406030204" pitchFamily="18" charset="0"/>
                                </a:rPr>
                                <m:t>𝑆𝑀𝑃𝐿</m:t>
                              </m:r>
                            </m:sub>
                          </m:sSub>
                          <m:r>
                            <a:rPr lang="it-IT" sz="1400" i="1">
                              <a:solidFill>
                                <a:srgbClr val="000000"/>
                              </a:solidFill>
                              <a:latin typeface="Cambria Math" panose="02040503050406030204" pitchFamily="18" charset="0"/>
                              <a:ea typeface="Cambria Math" panose="02040503050406030204" pitchFamily="18" charset="0"/>
                            </a:rPr>
                            <m:t>+</m:t>
                          </m:r>
                          <m:sSub>
                            <m:sSubPr>
                              <m:ctrlPr>
                                <a:rPr lang="it-IT" sz="1400" i="1">
                                  <a:solidFill>
                                    <a:srgbClr val="000000"/>
                                  </a:solidFill>
                                  <a:latin typeface="Cambria Math" panose="02040503050406030204" pitchFamily="18" charset="0"/>
                                  <a:ea typeface="Cambria Math" panose="02040503050406030204" pitchFamily="18" charset="0"/>
                                </a:rPr>
                              </m:ctrlPr>
                            </m:sSubPr>
                            <m:e>
                              <m:r>
                                <a:rPr lang="it-IT" sz="1400" i="1">
                                  <a:solidFill>
                                    <a:srgbClr val="000000"/>
                                  </a:solidFill>
                                  <a:latin typeface="Cambria Math" panose="02040503050406030204" pitchFamily="18" charset="0"/>
                                  <a:ea typeface="Cambria Math" panose="02040503050406030204" pitchFamily="18" charset="0"/>
                                </a:rPr>
                                <m:t>𝑇</m:t>
                              </m:r>
                            </m:e>
                            <m:sub>
                              <m:r>
                                <a:rPr lang="it-IT" sz="1400" i="1">
                                  <a:solidFill>
                                    <a:srgbClr val="000000"/>
                                  </a:solidFill>
                                  <a:latin typeface="Cambria Math" panose="02040503050406030204" pitchFamily="18" charset="0"/>
                                  <a:ea typeface="Cambria Math" panose="02040503050406030204" pitchFamily="18" charset="0"/>
                                </a:rPr>
                                <m:t>𝑆𝐴𝑅</m:t>
                              </m:r>
                            </m:sub>
                          </m:sSub>
                        </m:den>
                      </m:f>
                    </m:oMath>
                  </m:oMathPara>
                </a14:m>
                <a:endParaRPr lang="it-IT" sz="1400" dirty="0">
                  <a:solidFill>
                    <a:srgbClr val="000000"/>
                  </a:solidFill>
                  <a:latin typeface="Cambria Math" panose="02040503050406030204" pitchFamily="18" charset="0"/>
                  <a:ea typeface="Cambria Math" panose="02040503050406030204" pitchFamily="18" charset="0"/>
                </a:endParaRPr>
              </a:p>
              <a:p>
                <a:pPr>
                  <a:lnSpc>
                    <a:spcPct val="200000"/>
                  </a:lnSpc>
                </a:pPr>
                <a14:m>
                  <m:oMathPara xmlns:m="http://schemas.openxmlformats.org/officeDocument/2006/math">
                    <m:oMathParaPr>
                      <m:jc m:val="centerGroup"/>
                    </m:oMathParaPr>
                    <m:oMath xmlns:m="http://schemas.openxmlformats.org/officeDocument/2006/math">
                      <m:sSub>
                        <m:sSubPr>
                          <m:ctrlPr>
                            <a:rPr lang="it-IT" sz="1400" i="1" smtClean="0">
                              <a:solidFill>
                                <a:srgbClr val="000000"/>
                              </a:solidFill>
                              <a:effectLst/>
                              <a:latin typeface="Cambria Math" panose="02040503050406030204" pitchFamily="18" charset="0"/>
                              <a:ea typeface="Times New Roman" panose="02020603050405020304" pitchFamily="18" charset="0"/>
                            </a:rPr>
                          </m:ctrlPr>
                        </m:sSubPr>
                        <m:e>
                          <m:r>
                            <a:rPr lang="it-IT"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it-IT"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𝑆𝐴𝑅</m:t>
                          </m:r>
                        </m:sub>
                      </m:sSub>
                      <m:r>
                        <a:rPr lang="it-IT"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=15 </m:t>
                      </m:r>
                      <m:r>
                        <a:rPr lang="it-IT"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𝐴𝐷𝐶</m:t>
                      </m:r>
                      <m:r>
                        <a:rPr lang="it-IT"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nor/>
                        </m:rPr>
                        <a:rPr lang="it-IT" sz="14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clock</m:t>
                      </m:r>
                      <m:r>
                        <m:rPr>
                          <m:nor/>
                        </m:rPr>
                        <a:rPr lang="it-IT" sz="14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nor/>
                        </m:rPr>
                        <a:rPr lang="it-IT" sz="14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cycles</m:t>
                      </m:r>
                      <m:r>
                        <m:rPr>
                          <m:nor/>
                        </m:rPr>
                        <a:rPr lang="it-IT" sz="1400" b="0" i="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@12−</m:t>
                      </m:r>
                      <m:r>
                        <m:rPr>
                          <m:nor/>
                        </m:rPr>
                        <a:rPr lang="it-IT" sz="1400" b="0" i="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bit</m:t>
                      </m:r>
                      <m:r>
                        <m:rPr>
                          <m:nor/>
                        </m:rPr>
                        <a:rPr lang="it-IT" sz="1400" b="0" i="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nor/>
                        </m:rPr>
                        <a:rPr lang="it-IT" sz="1400" b="0" i="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resolution</m:t>
                      </m:r>
                    </m:oMath>
                  </m:oMathPara>
                </a14:m>
                <a:endParaRPr lang="it-IT" sz="1400" dirty="0">
                  <a:solidFill>
                    <a:srgbClr val="000000"/>
                  </a:solidFill>
                  <a:latin typeface="Cambria Math" panose="02040503050406030204" pitchFamily="18" charset="0"/>
                  <a:ea typeface="Cambria Math" panose="02040503050406030204" pitchFamily="18" charset="0"/>
                </a:endParaRPr>
              </a:p>
              <a:p>
                <a:pPr>
                  <a:lnSpc>
                    <a:spcPct val="200000"/>
                  </a:lnSpc>
                </a:pPr>
                <a14:m>
                  <m:oMathPara xmlns:m="http://schemas.openxmlformats.org/officeDocument/2006/math">
                    <m:oMathParaPr>
                      <m:jc m:val="centerGroup"/>
                    </m:oMathParaPr>
                    <m:oMath xmlns:m="http://schemas.openxmlformats.org/officeDocument/2006/math">
                      <m:sSub>
                        <m:sSubPr>
                          <m:ctrlPr>
                            <a:rPr lang="it-IT" sz="1400" i="1" smtClean="0">
                              <a:solidFill>
                                <a:srgbClr val="000000"/>
                              </a:solidFill>
                              <a:effectLst/>
                              <a:latin typeface="Cambria Math" panose="02040503050406030204" pitchFamily="18" charset="0"/>
                            </a:rPr>
                          </m:ctrlPr>
                        </m:sSubPr>
                        <m:e>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𝑇</m:t>
                          </m:r>
                        </m:e>
                        <m:sub>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𝐶𝑂𝑁𝑉</m:t>
                          </m:r>
                        </m:sub>
                      </m:sSub>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it-IT" sz="1400" i="1">
                              <a:solidFill>
                                <a:srgbClr val="000000"/>
                              </a:solidFill>
                              <a:effectLst/>
                              <a:latin typeface="Cambria Math" panose="02040503050406030204" pitchFamily="18" charset="0"/>
                            </a:rPr>
                          </m:ctrlPr>
                        </m:sSubPr>
                        <m:e>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𝑇</m:t>
                          </m:r>
                        </m:e>
                        <m:sub>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𝑆𝑀𝑃𝐿</m:t>
                          </m:r>
                        </m:sub>
                      </m:sSub>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it-IT" sz="1400" i="1">
                              <a:solidFill>
                                <a:srgbClr val="000000"/>
                              </a:solidFill>
                              <a:effectLst/>
                              <a:latin typeface="Cambria Math" panose="02040503050406030204" pitchFamily="18" charset="0"/>
                            </a:rPr>
                          </m:ctrlPr>
                        </m:sSubPr>
                        <m:e>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𝑇</m:t>
                          </m:r>
                        </m:e>
                        <m:sub>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𝑆𝐴𝑅</m:t>
                          </m:r>
                        </m:sub>
                      </m:sSub>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&lt;</m:t>
                      </m:r>
                      <m:f>
                        <m:fPr>
                          <m:ctrlPr>
                            <a:rPr lang="it-IT" sz="1400" i="1">
                              <a:solidFill>
                                <a:srgbClr val="000000"/>
                              </a:solidFill>
                              <a:effectLst/>
                              <a:latin typeface="Cambria Math" panose="02040503050406030204" pitchFamily="18" charset="0"/>
                            </a:rPr>
                          </m:ctrlPr>
                        </m:fPr>
                        <m:num>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1</m:t>
                          </m:r>
                        </m:num>
                        <m:den>
                          <m:sSub>
                            <m:sSubPr>
                              <m:ctrlPr>
                                <a:rPr lang="it-IT" sz="1400" i="1">
                                  <a:solidFill>
                                    <a:srgbClr val="000000"/>
                                  </a:solidFill>
                                  <a:effectLst/>
                                  <a:latin typeface="Cambria Math" panose="02040503050406030204" pitchFamily="18" charset="0"/>
                                </a:rPr>
                              </m:ctrlPr>
                            </m:sSubPr>
                            <m:e>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𝑓</m:t>
                              </m:r>
                            </m:e>
                            <m:sub>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𝑁𝑦𝑞𝑢𝑖𝑠𝑡</m:t>
                              </m:r>
                            </m:sub>
                          </m:sSub>
                        </m:den>
                      </m:f>
                      <m:r>
                        <a:rPr lang="en-US"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m:t>
                      </m:r>
                      <m:f>
                        <m:fPr>
                          <m:ctrlPr>
                            <a:rPr lang="it-IT" sz="1400" i="1">
                              <a:solidFill>
                                <a:srgbClr val="000000"/>
                              </a:solidFill>
                              <a:effectLst/>
                              <a:latin typeface="Cambria Math" panose="02040503050406030204" pitchFamily="18" charset="0"/>
                            </a:rPr>
                          </m:ctrlPr>
                        </m:fPr>
                        <m:num>
                          <m:r>
                            <a:rPr lang="en-US"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15 </m:t>
                          </m:r>
                          <m:r>
                            <a:rPr lang="it-IT"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𝐴𝐷𝐶</m:t>
                          </m:r>
                          <m:r>
                            <a:rPr lang="it-IT"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nor/>
                            </m:rPr>
                            <a:rPr lang="en-US" sz="14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clock</m:t>
                          </m:r>
                          <m:r>
                            <m:rPr>
                              <m:nor/>
                            </m:rPr>
                            <a:rPr lang="en-US" sz="14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nor/>
                            </m:rPr>
                            <a:rPr lang="en-US" sz="14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cycles</m:t>
                          </m:r>
                          <m:r>
                            <a:rPr lang="en-US"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it-IT" sz="1400" i="1">
                                  <a:solidFill>
                                    <a:srgbClr val="000000"/>
                                  </a:solidFill>
                                  <a:effectLst/>
                                  <a:latin typeface="Cambria Math" panose="02040503050406030204" pitchFamily="18" charset="0"/>
                                  <a:ea typeface="Times New Roman" panose="02020603050405020304" pitchFamily="18" charset="0"/>
                                </a:rPr>
                              </m:ctrlPr>
                            </m:sSubPr>
                            <m:e>
                              <m:r>
                                <a:rPr lang="it-IT"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it-IT"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𝑆𝐴𝑅</m:t>
                              </m:r>
                            </m:sub>
                          </m:sSub>
                        </m:num>
                        <m:den>
                          <m:sSub>
                            <m:sSubPr>
                              <m:ctrlPr>
                                <a:rPr lang="it-IT" sz="1400" i="1">
                                  <a:solidFill>
                                    <a:srgbClr val="000000"/>
                                  </a:solidFill>
                                  <a:effectLst/>
                                  <a:latin typeface="Cambria Math" panose="02040503050406030204" pitchFamily="18" charset="0"/>
                                  <a:ea typeface="Times New Roman" panose="02020603050405020304" pitchFamily="18" charset="0"/>
                                </a:rPr>
                              </m:ctrlPr>
                            </m:sSubPr>
                            <m:e>
                              <m:r>
                                <a:rPr lang="en-US"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𝑓</m:t>
                              </m:r>
                            </m:e>
                            <m:sub>
                              <m:r>
                                <a:rPr lang="en-US"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𝐴𝐷𝐶</m:t>
                              </m:r>
                            </m:sub>
                          </m:sSub>
                        </m:den>
                      </m:f>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&lt;</m:t>
                      </m:r>
                      <m:f>
                        <m:fPr>
                          <m:ctrlPr>
                            <a:rPr lang="it-IT" sz="1400" i="1">
                              <a:solidFill>
                                <a:srgbClr val="000000"/>
                              </a:solidFill>
                              <a:effectLst/>
                              <a:latin typeface="Cambria Math" panose="02040503050406030204" pitchFamily="18" charset="0"/>
                            </a:rPr>
                          </m:ctrlPr>
                        </m:fPr>
                        <m:num>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1</m:t>
                          </m:r>
                        </m:num>
                        <m:den>
                          <m:sSub>
                            <m:sSubPr>
                              <m:ctrlPr>
                                <a:rPr lang="it-IT" sz="1400" i="1">
                                  <a:solidFill>
                                    <a:srgbClr val="000000"/>
                                  </a:solidFill>
                                  <a:effectLst/>
                                  <a:latin typeface="Cambria Math" panose="02040503050406030204" pitchFamily="18" charset="0"/>
                                </a:rPr>
                              </m:ctrlPr>
                            </m:sSubPr>
                            <m:e>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𝑓</m:t>
                              </m:r>
                            </m:e>
                            <m:sub>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𝑁𝑦𝑞𝑢𝑖𝑠𝑡</m:t>
                              </m:r>
                            </m:sub>
                          </m:sSub>
                        </m:den>
                      </m:f>
                    </m:oMath>
                  </m:oMathPara>
                </a14:m>
                <a:endParaRPr lang="it-IT" sz="14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200000"/>
                  </a:lnSpc>
                </a:pPr>
                <a14:m>
                  <m:oMathPara xmlns:m="http://schemas.openxmlformats.org/officeDocument/2006/math">
                    <m:oMathParaPr>
                      <m:jc m:val="centerGroup"/>
                    </m:oMathParaPr>
                    <m:oMath xmlns:m="http://schemas.openxmlformats.org/officeDocument/2006/math">
                      <m:r>
                        <a:rPr lang="en-US" sz="1400" i="1" smtClean="0">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it-IT" sz="1400" i="1">
                              <a:solidFill>
                                <a:srgbClr val="000000"/>
                              </a:solidFill>
                              <a:effectLst/>
                              <a:latin typeface="Cambria Math" panose="02040503050406030204" pitchFamily="18" charset="0"/>
                            </a:rPr>
                          </m:ctrlPr>
                        </m:sSubPr>
                        <m:e>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𝑇</m:t>
                          </m:r>
                        </m:e>
                        <m:sub>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𝑆𝑀𝑃𝐿</m:t>
                          </m:r>
                        </m:sub>
                      </m:sSub>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&lt;105 </m:t>
                      </m:r>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𝐴𝐷𝐶</m:t>
                      </m:r>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 </m:t>
                      </m:r>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𝑐𝑙𝑜𝑐𝑘</m:t>
                      </m:r>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 </m:t>
                      </m:r>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𝑐𝑦𝑐𝑙𝑒𝑠</m:t>
                      </m:r>
                    </m:oMath>
                  </m:oMathPara>
                </a14:m>
                <a:endParaRPr lang="it-IT" sz="1400" dirty="0">
                  <a:solidFill>
                    <a:srgbClr val="000000"/>
                  </a:solidFill>
                  <a:latin typeface="Aptos" panose="020B0004020202020204" pitchFamily="34" charset="0"/>
                </a:endParaRPr>
              </a:p>
            </p:txBody>
          </p:sp>
        </mc:Choice>
        <mc:Fallback xmlns="">
          <p:sp>
            <p:nvSpPr>
              <p:cNvPr id="10" name="TextBox 9">
                <a:extLst>
                  <a:ext uri="{FF2B5EF4-FFF2-40B4-BE49-F238E27FC236}">
                    <a16:creationId xmlns:a16="http://schemas.microsoft.com/office/drawing/2014/main" id="{482B8009-C038-B03F-A0DB-4ABFECE2DD61}"/>
                  </a:ext>
                </a:extLst>
              </p:cNvPr>
              <p:cNvSpPr txBox="1">
                <a:spLocks noRot="1" noChangeAspect="1" noMove="1" noResize="1" noEditPoints="1" noAdjustHandles="1" noChangeArrowheads="1" noChangeShapeType="1" noTextEdit="1"/>
              </p:cNvSpPr>
              <p:nvPr/>
            </p:nvSpPr>
            <p:spPr>
              <a:xfrm>
                <a:off x="552252" y="1778395"/>
                <a:ext cx="4019748" cy="4170885"/>
              </a:xfrm>
              <a:prstGeom prst="rect">
                <a:avLst/>
              </a:prstGeom>
              <a:blipFill>
                <a:blip r:embed="rId3"/>
                <a:stretch>
                  <a:fillRect/>
                </a:stretch>
              </a:blipFill>
            </p:spPr>
            <p:txBody>
              <a:bodyPr/>
              <a:lstStyle/>
              <a:p>
                <a:r>
                  <a:rPr lang="it-IT">
                    <a:noFill/>
                  </a:rPr>
                  <a:t> </a:t>
                </a:r>
              </a:p>
            </p:txBody>
          </p:sp>
        </mc:Fallback>
      </mc:AlternateContent>
      <p:pic>
        <p:nvPicPr>
          <p:cNvPr id="6" name="Picture 5" descr="A diagram of a ladder&#10;&#10;Description automatically generated">
            <a:extLst>
              <a:ext uri="{FF2B5EF4-FFF2-40B4-BE49-F238E27FC236}">
                <a16:creationId xmlns:a16="http://schemas.microsoft.com/office/drawing/2014/main" id="{FAE195F4-952D-F1A3-8E4E-80ABB815F5EB}"/>
              </a:ext>
            </a:extLst>
          </p:cNvPr>
          <p:cNvPicPr>
            <a:picLocks noChangeAspect="1"/>
          </p:cNvPicPr>
          <p:nvPr/>
        </p:nvPicPr>
        <p:blipFill>
          <a:blip r:embed="rId4">
            <a:extLst>
              <a:ext uri="{28A0092B-C50C-407E-A947-70E740481C1C}">
                <a14:useLocalDpi xmlns:a14="http://schemas.microsoft.com/office/drawing/2010/main" val="0"/>
              </a:ext>
            </a:extLst>
          </a:blip>
          <a:srcRect t="52244" r="33822"/>
          <a:stretch/>
        </p:blipFill>
        <p:spPr>
          <a:xfrm>
            <a:off x="4556221" y="1771087"/>
            <a:ext cx="4587779" cy="4237818"/>
          </a:xfrm>
          <a:prstGeom prst="rect">
            <a:avLst/>
          </a:prstGeom>
        </p:spPr>
      </p:pic>
    </p:spTree>
    <p:extLst>
      <p:ext uri="{BB962C8B-B14F-4D97-AF65-F5344CB8AC3E}">
        <p14:creationId xmlns:p14="http://schemas.microsoft.com/office/powerpoint/2010/main" val="2347673144"/>
      </p:ext>
    </p:extLst>
  </p:cSld>
  <p:clrMapOvr>
    <a:masterClrMapping/>
  </p:clrMapOvr>
  <mc:AlternateContent xmlns:mc="http://schemas.openxmlformats.org/markup-compatibility/2006" xmlns:p14="http://schemas.microsoft.com/office/powerpoint/2010/main">
    <mc:Choice Requires="p14">
      <p:transition p14:dur="400">
        <p:wipe dir="r"/>
      </p:transition>
    </mc:Choice>
    <mc:Fallback xmlns="">
      <p:transition>
        <p:wipe dir="r"/>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4A86D5E-60DB-75A5-A086-F63F0EF6CB5E}"/>
            </a:ext>
          </a:extLst>
        </p:cNvPr>
        <p:cNvGrpSpPr/>
        <p:nvPr/>
      </p:nvGrpSpPr>
      <p:grpSpPr>
        <a:xfrm>
          <a:off x="0" y="0"/>
          <a:ext cx="0" cy="0"/>
          <a:chOff x="0" y="0"/>
          <a:chExt cx="0" cy="0"/>
        </a:xfrm>
      </p:grpSpPr>
      <p:sp>
        <p:nvSpPr>
          <p:cNvPr id="2" name="Date Placeholder 3">
            <a:extLst>
              <a:ext uri="{FF2B5EF4-FFF2-40B4-BE49-F238E27FC236}">
                <a16:creationId xmlns:a16="http://schemas.microsoft.com/office/drawing/2014/main" id="{2BEED9FE-7483-F8F3-BA31-1EE126A39FBD}"/>
              </a:ext>
            </a:extLst>
          </p:cNvPr>
          <p:cNvSpPr>
            <a:spLocks noGrp="1" noRot="1" noMove="1" noResize="1" noEditPoints="1" noAdjustHandles="1" noChangeArrowheads="1" noChangeShapeType="1"/>
          </p:cNvSpPr>
          <p:nvPr>
            <p:ph type="dt" sz="half" idx="10"/>
          </p:nvPr>
        </p:nvSpPr>
        <p:spPr/>
        <p:txBody>
          <a:bodyPr/>
          <a:lstStyle/>
          <a:p>
            <a:r>
              <a:rPr lang="it-IT" altLang="it-IT" dirty="0">
                <a:latin typeface="Aptos" panose="020B0004020202020204" pitchFamily="34" charset="0"/>
              </a:rPr>
              <a:t>A.A. 2023-2024</a:t>
            </a:r>
          </a:p>
        </p:txBody>
      </p:sp>
      <p:sp>
        <p:nvSpPr>
          <p:cNvPr id="3" name="Footer Placeholder 4">
            <a:extLst>
              <a:ext uri="{FF2B5EF4-FFF2-40B4-BE49-F238E27FC236}">
                <a16:creationId xmlns:a16="http://schemas.microsoft.com/office/drawing/2014/main" id="{55330804-430D-DE1A-98F1-BBAC9C579B93}"/>
              </a:ext>
            </a:extLst>
          </p:cNvPr>
          <p:cNvSpPr>
            <a:spLocks noGrp="1" noRot="1" noMove="1" noResize="1" noEditPoints="1" noAdjustHandles="1" noChangeArrowheads="1" noChangeShapeType="1"/>
          </p:cNvSpPr>
          <p:nvPr>
            <p:ph type="ftr" sz="quarter" idx="11"/>
          </p:nvPr>
        </p:nvSpPr>
        <p:spPr>
          <a:xfrm>
            <a:off x="1219200" y="6146800"/>
            <a:ext cx="3124200" cy="457200"/>
          </a:xfrm>
        </p:spPr>
        <p:txBody>
          <a:bodyPr/>
          <a:lstStyle/>
          <a:p>
            <a:r>
              <a:rPr lang="it-IT" altLang="it-IT" dirty="0">
                <a:latin typeface="Aptos" panose="020B0004020202020204" pitchFamily="34" charset="0"/>
              </a:rPr>
              <a:t>Multimetro digitale basato su microcontrollore STM32 con rilevamento della forma d’onda</a:t>
            </a:r>
          </a:p>
        </p:txBody>
      </p:sp>
      <p:sp>
        <p:nvSpPr>
          <p:cNvPr id="4" name="Slide Number Placeholder 5">
            <a:extLst>
              <a:ext uri="{FF2B5EF4-FFF2-40B4-BE49-F238E27FC236}">
                <a16:creationId xmlns:a16="http://schemas.microsoft.com/office/drawing/2014/main" id="{4B70ED4D-AD20-4C95-9526-BAA4BB782AEB}"/>
              </a:ext>
            </a:extLst>
          </p:cNvPr>
          <p:cNvSpPr>
            <a:spLocks noGrp="1" noRot="1" noMove="1" noResize="1" noEditPoints="1" noAdjustHandles="1" noChangeArrowheads="1" noChangeShapeType="1"/>
          </p:cNvSpPr>
          <p:nvPr>
            <p:ph type="sldNum" sz="quarter" idx="12"/>
          </p:nvPr>
        </p:nvSpPr>
        <p:spPr/>
        <p:txBody>
          <a:bodyPr/>
          <a:lstStyle/>
          <a:p>
            <a:r>
              <a:rPr lang="it-IT" altLang="it-IT">
                <a:latin typeface="Aptos" panose="020B0004020202020204" pitchFamily="34" charset="0"/>
              </a:rPr>
              <a:t>Pagina </a:t>
            </a:r>
            <a:fld id="{C713BFAE-150D-48AA-82C9-EC859FD55740}" type="slidenum">
              <a:rPr lang="it-IT" altLang="it-IT">
                <a:latin typeface="Aptos" panose="020B0004020202020204" pitchFamily="34" charset="0"/>
              </a:rPr>
              <a:pPr/>
              <a:t>15</a:t>
            </a:fld>
            <a:endParaRPr lang="it-IT" altLang="it-IT">
              <a:latin typeface="Aptos" panose="020B0004020202020204" pitchFamily="34" charset="0"/>
            </a:endParaRPr>
          </a:p>
        </p:txBody>
      </p:sp>
      <p:sp>
        <p:nvSpPr>
          <p:cNvPr id="9218" name="Rectangle 2">
            <a:extLst>
              <a:ext uri="{FF2B5EF4-FFF2-40B4-BE49-F238E27FC236}">
                <a16:creationId xmlns:a16="http://schemas.microsoft.com/office/drawing/2014/main" id="{3373A600-CEC3-CFE5-3399-C48E0E225ECF}"/>
              </a:ext>
            </a:extLst>
          </p:cNvPr>
          <p:cNvSpPr>
            <a:spLocks noGrp="1" noChangeArrowheads="1"/>
          </p:cNvSpPr>
          <p:nvPr>
            <p:ph type="title"/>
          </p:nvPr>
        </p:nvSpPr>
        <p:spPr>
          <a:xfrm>
            <a:off x="539178" y="692696"/>
            <a:ext cx="7705230" cy="504825"/>
          </a:xfrm>
        </p:spPr>
        <p:txBody>
          <a:bodyPr/>
          <a:lstStyle/>
          <a:p>
            <a:r>
              <a:rPr lang="it-IT" altLang="it-IT" dirty="0">
                <a:latin typeface="Aptos Black" panose="020B0004020202020204" pitchFamily="34" charset="0"/>
              </a:rPr>
              <a:t>Algoritmi e codice DSP</a:t>
            </a:r>
          </a:p>
        </p:txBody>
      </p:sp>
      <p:sp>
        <p:nvSpPr>
          <p:cNvPr id="9222" name="Text Box 6">
            <a:extLst>
              <a:ext uri="{FF2B5EF4-FFF2-40B4-BE49-F238E27FC236}">
                <a16:creationId xmlns:a16="http://schemas.microsoft.com/office/drawing/2014/main" id="{EBE789A5-1713-CDCC-C93C-F4296E7281F9}"/>
              </a:ext>
            </a:extLst>
          </p:cNvPr>
          <p:cNvSpPr txBox="1">
            <a:spLocks noChangeArrowheads="1"/>
          </p:cNvSpPr>
          <p:nvPr/>
        </p:nvSpPr>
        <p:spPr bwMode="auto">
          <a:xfrm>
            <a:off x="526478" y="1268860"/>
            <a:ext cx="685383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spcBef>
                <a:spcPct val="50000"/>
              </a:spcBef>
            </a:pPr>
            <a:r>
              <a:rPr lang="it-IT" altLang="it-IT" sz="2200" dirty="0">
                <a:solidFill>
                  <a:srgbClr val="000000"/>
                </a:solidFill>
                <a:latin typeface="Aptos" panose="020B0004020202020204" pitchFamily="34" charset="0"/>
              </a:rPr>
              <a:t>Diagramma di flusso del </a:t>
            </a:r>
            <a:r>
              <a:rPr lang="it-IT" altLang="it-IT" sz="2200" i="1" dirty="0">
                <a:solidFill>
                  <a:srgbClr val="000000"/>
                </a:solidFill>
                <a:latin typeface="Aptos" panose="020B0004020202020204" pitchFamily="34" charset="0"/>
              </a:rPr>
              <a:t>firmware</a:t>
            </a:r>
            <a:endParaRPr lang="it-IT" altLang="it-IT" sz="2200" i="1" dirty="0">
              <a:solidFill>
                <a:schemeClr val="tx1"/>
              </a:solidFill>
              <a:latin typeface="Aptos" panose="020B0004020202020204" pitchFamily="34" charset="0"/>
            </a:endParaRPr>
          </a:p>
        </p:txBody>
      </p:sp>
      <p:pic>
        <p:nvPicPr>
          <p:cNvPr id="6" name="Picture 5" descr="A screenshot of a cell phone&#10;&#10;Description automatically generated">
            <a:extLst>
              <a:ext uri="{FF2B5EF4-FFF2-40B4-BE49-F238E27FC236}">
                <a16:creationId xmlns:a16="http://schemas.microsoft.com/office/drawing/2014/main" id="{6ACB18BE-B572-0812-9956-E241109104F0}"/>
              </a:ext>
            </a:extLst>
          </p:cNvPr>
          <p:cNvPicPr>
            <a:picLocks noChangeAspect="1"/>
          </p:cNvPicPr>
          <p:nvPr/>
        </p:nvPicPr>
        <p:blipFill>
          <a:blip r:embed="rId3">
            <a:extLst>
              <a:ext uri="{28A0092B-C50C-407E-A947-70E740481C1C}">
                <a14:useLocalDpi xmlns:a14="http://schemas.microsoft.com/office/drawing/2010/main" val="0"/>
              </a:ext>
            </a:extLst>
          </a:blip>
          <a:srcRect b="39417"/>
          <a:stretch/>
        </p:blipFill>
        <p:spPr>
          <a:xfrm>
            <a:off x="3995937" y="507534"/>
            <a:ext cx="4608511" cy="6350466"/>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C66155B-72E7-C207-F2E0-180EAE876ACE}"/>
                  </a:ext>
                </a:extLst>
              </p:cNvPr>
              <p:cNvSpPr txBox="1"/>
              <p:nvPr/>
            </p:nvSpPr>
            <p:spPr>
              <a:xfrm>
                <a:off x="1179241" y="5959649"/>
                <a:ext cx="2664296" cy="5302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400" i="1" smtClean="0">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𝑘</m:t>
                      </m:r>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it-IT" sz="1400" i="1">
                              <a:solidFill>
                                <a:srgbClr val="000000"/>
                              </a:solidFill>
                              <a:effectLst/>
                              <a:latin typeface="Cambria Math" panose="02040503050406030204" pitchFamily="18" charset="0"/>
                            </a:rPr>
                          </m:ctrlPr>
                        </m:sSubPr>
                        <m:e>
                          <m:r>
                            <a:rPr lang="it-IT"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𝑘</m:t>
                          </m:r>
                        </m:e>
                        <m:sub>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1</m:t>
                          </m:r>
                        </m:sub>
                      </m:sSub>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it-IT" sz="1400" i="1">
                              <a:solidFill>
                                <a:srgbClr val="000000"/>
                              </a:solidFill>
                              <a:effectLst/>
                              <a:latin typeface="Cambria Math" panose="02040503050406030204" pitchFamily="18" charset="0"/>
                            </a:rPr>
                          </m:ctrlPr>
                        </m:sSubPr>
                        <m:e>
                          <m:r>
                            <a:rPr lang="it-IT"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𝑘</m:t>
                          </m:r>
                        </m:e>
                        <m:sub>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2</m:t>
                          </m:r>
                        </m:sub>
                      </m:sSub>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m:t>
                      </m:r>
                      <m:f>
                        <m:fPr>
                          <m:ctrlPr>
                            <a:rPr lang="it-IT" sz="1400" i="1">
                              <a:solidFill>
                                <a:srgbClr val="000000"/>
                              </a:solidFill>
                              <a:effectLst/>
                              <a:latin typeface="Cambria Math" panose="02040503050406030204" pitchFamily="18" charset="0"/>
                            </a:rPr>
                          </m:ctrlPr>
                        </m:fPr>
                        <m:num>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2</m:t>
                          </m:r>
                        </m:num>
                        <m:den>
                          <m:r>
                            <a:rPr lang="it-IT"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𝑁</m:t>
                          </m:r>
                        </m:den>
                      </m:f>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m:t>
                      </m:r>
                      <m:f>
                        <m:fPr>
                          <m:ctrlPr>
                            <a:rPr lang="it-IT" sz="1400" i="1">
                              <a:solidFill>
                                <a:srgbClr val="000000"/>
                              </a:solidFill>
                              <a:effectLst/>
                              <a:latin typeface="Cambria Math" panose="02040503050406030204" pitchFamily="18" charset="0"/>
                            </a:rPr>
                          </m:ctrlPr>
                        </m:fPr>
                        <m:num>
                          <m:nary>
                            <m:naryPr>
                              <m:chr m:val="∑"/>
                              <m:limLoc m:val="undOvr"/>
                              <m:ctrlPr>
                                <a:rPr lang="it-IT" sz="1400" i="1">
                                  <a:solidFill>
                                    <a:srgbClr val="000000"/>
                                  </a:solidFill>
                                  <a:effectLst/>
                                  <a:latin typeface="Cambria Math" panose="02040503050406030204" pitchFamily="18" charset="0"/>
                                </a:rPr>
                              </m:ctrlPr>
                            </m:naryPr>
                            <m:sub>
                              <m:r>
                                <a:rPr lang="it-IT"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𝑛</m:t>
                              </m:r>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=0</m:t>
                              </m:r>
                            </m:sub>
                            <m:sup>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4095</m:t>
                              </m:r>
                            </m:sup>
                            <m:e>
                              <m:sSub>
                                <m:sSubPr>
                                  <m:ctrlPr>
                                    <a:rPr lang="it-IT" sz="1400" i="1">
                                      <a:solidFill>
                                        <a:srgbClr val="000000"/>
                                      </a:solidFill>
                                      <a:effectLst/>
                                      <a:latin typeface="Cambria Math" panose="02040503050406030204" pitchFamily="18" charset="0"/>
                                    </a:rPr>
                                  </m:ctrlPr>
                                </m:sSubPr>
                                <m:e>
                                  <m:r>
                                    <m:rPr>
                                      <m:nor/>
                                    </m:rPr>
                                    <a:rPr lang="en-US" sz="1400">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Hann</m:t>
                                  </m:r>
                                </m:e>
                                <m:sub>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𝑛</m:t>
                                  </m:r>
                                </m:sub>
                              </m:sSub>
                            </m:e>
                          </m:nary>
                        </m:num>
                        <m:den>
                          <m:r>
                            <a:rPr lang="it-IT"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𝑁</m:t>
                          </m:r>
                        </m:den>
                      </m:f>
                    </m:oMath>
                  </m:oMathPara>
                </a14:m>
                <a:endParaRPr lang="it-IT" sz="1400" dirty="0">
                  <a:solidFill>
                    <a:srgbClr val="000000"/>
                  </a:solidFill>
                </a:endParaRPr>
              </a:p>
            </p:txBody>
          </p:sp>
        </mc:Choice>
        <mc:Fallback xmlns="">
          <p:sp>
            <p:nvSpPr>
              <p:cNvPr id="7" name="TextBox 6">
                <a:extLst>
                  <a:ext uri="{FF2B5EF4-FFF2-40B4-BE49-F238E27FC236}">
                    <a16:creationId xmlns:a16="http://schemas.microsoft.com/office/drawing/2014/main" id="{BC66155B-72E7-C207-F2E0-180EAE876ACE}"/>
                  </a:ext>
                </a:extLst>
              </p:cNvPr>
              <p:cNvSpPr txBox="1">
                <a:spLocks noRot="1" noChangeAspect="1" noMove="1" noResize="1" noEditPoints="1" noAdjustHandles="1" noChangeArrowheads="1" noChangeShapeType="1" noTextEdit="1"/>
              </p:cNvSpPr>
              <p:nvPr/>
            </p:nvSpPr>
            <p:spPr>
              <a:xfrm>
                <a:off x="1179241" y="5959649"/>
                <a:ext cx="2664296" cy="530273"/>
              </a:xfrm>
              <a:prstGeom prst="rect">
                <a:avLst/>
              </a:prstGeom>
              <a:blipFill>
                <a:blip r:embed="rId4"/>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19892075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4DFD4-A66E-2D57-FCD4-DC49E2EA9419}"/>
            </a:ext>
          </a:extLst>
        </p:cNvPr>
        <p:cNvGrpSpPr/>
        <p:nvPr/>
      </p:nvGrpSpPr>
      <p:grpSpPr>
        <a:xfrm>
          <a:off x="0" y="0"/>
          <a:ext cx="0" cy="0"/>
          <a:chOff x="0" y="0"/>
          <a:chExt cx="0" cy="0"/>
        </a:xfrm>
      </p:grpSpPr>
      <p:sp>
        <p:nvSpPr>
          <p:cNvPr id="2" name="Date Placeholder 3">
            <a:extLst>
              <a:ext uri="{FF2B5EF4-FFF2-40B4-BE49-F238E27FC236}">
                <a16:creationId xmlns:a16="http://schemas.microsoft.com/office/drawing/2014/main" id="{58BF2EDE-3F5C-A198-508D-EBEADA0771A4}"/>
              </a:ext>
            </a:extLst>
          </p:cNvPr>
          <p:cNvSpPr>
            <a:spLocks noGrp="1" noRot="1" noMove="1" noResize="1" noEditPoints="1" noAdjustHandles="1" noChangeArrowheads="1" noChangeShapeType="1"/>
          </p:cNvSpPr>
          <p:nvPr>
            <p:ph type="dt" sz="half" idx="10"/>
          </p:nvPr>
        </p:nvSpPr>
        <p:spPr/>
        <p:txBody>
          <a:bodyPr/>
          <a:lstStyle/>
          <a:p>
            <a:r>
              <a:rPr lang="it-IT" altLang="it-IT" dirty="0">
                <a:latin typeface="Aptos" panose="020B0004020202020204" pitchFamily="34" charset="0"/>
              </a:rPr>
              <a:t>A.A. 2023-2024</a:t>
            </a:r>
          </a:p>
        </p:txBody>
      </p:sp>
      <p:sp>
        <p:nvSpPr>
          <p:cNvPr id="3" name="Footer Placeholder 4">
            <a:extLst>
              <a:ext uri="{FF2B5EF4-FFF2-40B4-BE49-F238E27FC236}">
                <a16:creationId xmlns:a16="http://schemas.microsoft.com/office/drawing/2014/main" id="{E569781B-F5A8-63B4-710B-E1F7291EC2C9}"/>
              </a:ext>
            </a:extLst>
          </p:cNvPr>
          <p:cNvSpPr>
            <a:spLocks noGrp="1" noRot="1" noMove="1" noResize="1" noEditPoints="1" noAdjustHandles="1" noChangeArrowheads="1" noChangeShapeType="1"/>
          </p:cNvSpPr>
          <p:nvPr>
            <p:ph type="ftr" sz="quarter" idx="11"/>
          </p:nvPr>
        </p:nvSpPr>
        <p:spPr>
          <a:xfrm>
            <a:off x="1219200" y="6146800"/>
            <a:ext cx="3124200" cy="457200"/>
          </a:xfrm>
        </p:spPr>
        <p:txBody>
          <a:bodyPr/>
          <a:lstStyle/>
          <a:p>
            <a:r>
              <a:rPr lang="it-IT" altLang="it-IT" dirty="0">
                <a:latin typeface="Aptos" panose="020B0004020202020204" pitchFamily="34" charset="0"/>
              </a:rPr>
              <a:t>Multimetro digitale basato su microcontrollore STM32 con rilevamento della forma d’onda</a:t>
            </a:r>
          </a:p>
        </p:txBody>
      </p:sp>
      <p:sp>
        <p:nvSpPr>
          <p:cNvPr id="4" name="Slide Number Placeholder 5">
            <a:extLst>
              <a:ext uri="{FF2B5EF4-FFF2-40B4-BE49-F238E27FC236}">
                <a16:creationId xmlns:a16="http://schemas.microsoft.com/office/drawing/2014/main" id="{434082B7-170D-8D24-2701-763F85AC8E9A}"/>
              </a:ext>
            </a:extLst>
          </p:cNvPr>
          <p:cNvSpPr>
            <a:spLocks noGrp="1" noRot="1" noMove="1" noResize="1" noEditPoints="1" noAdjustHandles="1" noChangeArrowheads="1" noChangeShapeType="1"/>
          </p:cNvSpPr>
          <p:nvPr>
            <p:ph type="sldNum" sz="quarter" idx="12"/>
          </p:nvPr>
        </p:nvSpPr>
        <p:spPr/>
        <p:txBody>
          <a:bodyPr/>
          <a:lstStyle/>
          <a:p>
            <a:r>
              <a:rPr lang="it-IT" altLang="it-IT">
                <a:latin typeface="Aptos" panose="020B0004020202020204" pitchFamily="34" charset="0"/>
              </a:rPr>
              <a:t>Pagina </a:t>
            </a:r>
            <a:fld id="{C713BFAE-150D-48AA-82C9-EC859FD55740}" type="slidenum">
              <a:rPr lang="it-IT" altLang="it-IT">
                <a:latin typeface="Aptos" panose="020B0004020202020204" pitchFamily="34" charset="0"/>
              </a:rPr>
              <a:pPr/>
              <a:t>16</a:t>
            </a:fld>
            <a:endParaRPr lang="it-IT" altLang="it-IT">
              <a:latin typeface="Aptos" panose="020B0004020202020204" pitchFamily="34" charset="0"/>
            </a:endParaRPr>
          </a:p>
        </p:txBody>
      </p:sp>
      <p:sp>
        <p:nvSpPr>
          <p:cNvPr id="9218" name="Rectangle 2">
            <a:extLst>
              <a:ext uri="{FF2B5EF4-FFF2-40B4-BE49-F238E27FC236}">
                <a16:creationId xmlns:a16="http://schemas.microsoft.com/office/drawing/2014/main" id="{2A251B48-3FA9-CB93-FF12-345B945CF673}"/>
              </a:ext>
            </a:extLst>
          </p:cNvPr>
          <p:cNvSpPr>
            <a:spLocks noGrp="1" noChangeArrowheads="1"/>
          </p:cNvSpPr>
          <p:nvPr>
            <p:ph type="title"/>
          </p:nvPr>
        </p:nvSpPr>
        <p:spPr>
          <a:xfrm>
            <a:off x="539178" y="4726205"/>
            <a:ext cx="7705230" cy="504825"/>
          </a:xfrm>
        </p:spPr>
        <p:txBody>
          <a:bodyPr/>
          <a:lstStyle/>
          <a:p>
            <a:r>
              <a:rPr lang="it-IT" altLang="it-IT" dirty="0">
                <a:latin typeface="Aptos Black" panose="020B0004020202020204" pitchFamily="34" charset="0"/>
              </a:rPr>
              <a:t>Algoritmi e codice DSP</a:t>
            </a:r>
          </a:p>
        </p:txBody>
      </p:sp>
      <p:sp>
        <p:nvSpPr>
          <p:cNvPr id="9222" name="Text Box 6">
            <a:extLst>
              <a:ext uri="{FF2B5EF4-FFF2-40B4-BE49-F238E27FC236}">
                <a16:creationId xmlns:a16="http://schemas.microsoft.com/office/drawing/2014/main" id="{824E2459-8E9F-340E-E6B1-F589B5812ACF}"/>
              </a:ext>
            </a:extLst>
          </p:cNvPr>
          <p:cNvSpPr txBox="1">
            <a:spLocks noChangeArrowheads="1"/>
          </p:cNvSpPr>
          <p:nvPr/>
        </p:nvSpPr>
        <p:spPr bwMode="auto">
          <a:xfrm>
            <a:off x="526478" y="5302369"/>
            <a:ext cx="685383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spcBef>
                <a:spcPct val="50000"/>
              </a:spcBef>
            </a:pPr>
            <a:r>
              <a:rPr lang="it-IT" altLang="it-IT" sz="2200" dirty="0">
                <a:solidFill>
                  <a:srgbClr val="000000"/>
                </a:solidFill>
                <a:latin typeface="Aptos" panose="020B0004020202020204" pitchFamily="34" charset="0"/>
              </a:rPr>
              <a:t>Diagramma di flusso del </a:t>
            </a:r>
            <a:r>
              <a:rPr lang="it-IT" altLang="it-IT" sz="2200" i="1" dirty="0">
                <a:solidFill>
                  <a:srgbClr val="000000"/>
                </a:solidFill>
                <a:latin typeface="Aptos" panose="020B0004020202020204" pitchFamily="34" charset="0"/>
              </a:rPr>
              <a:t>firmware</a:t>
            </a:r>
            <a:endParaRPr lang="it-IT" altLang="it-IT" sz="2200" i="1" dirty="0">
              <a:solidFill>
                <a:schemeClr val="tx1"/>
              </a:solidFill>
              <a:latin typeface="Aptos" panose="020B0004020202020204" pitchFamily="34" charset="0"/>
            </a:endParaRPr>
          </a:p>
        </p:txBody>
      </p:sp>
      <p:pic>
        <p:nvPicPr>
          <p:cNvPr id="6" name="Picture 5" descr="A screenshot of a cell phone&#10;&#10;Description automatically generated">
            <a:extLst>
              <a:ext uri="{FF2B5EF4-FFF2-40B4-BE49-F238E27FC236}">
                <a16:creationId xmlns:a16="http://schemas.microsoft.com/office/drawing/2014/main" id="{C3C5BEF1-2D24-C4DC-6E3B-8D6603FF6FD3}"/>
              </a:ext>
            </a:extLst>
          </p:cNvPr>
          <p:cNvPicPr>
            <a:picLocks noChangeAspect="1"/>
          </p:cNvPicPr>
          <p:nvPr/>
        </p:nvPicPr>
        <p:blipFill>
          <a:blip r:embed="rId3">
            <a:extLst>
              <a:ext uri="{28A0092B-C50C-407E-A947-70E740481C1C}">
                <a14:useLocalDpi xmlns:a14="http://schemas.microsoft.com/office/drawing/2010/main" val="0"/>
              </a:ext>
            </a:extLst>
          </a:blip>
          <a:srcRect t="58652"/>
          <a:stretch/>
        </p:blipFill>
        <p:spPr>
          <a:xfrm>
            <a:off x="3995937" y="0"/>
            <a:ext cx="4608511" cy="4334242"/>
          </a:xfrm>
          <a:prstGeom prst="rect">
            <a:avLst/>
          </a:prstGeom>
        </p:spPr>
      </p:pic>
    </p:spTree>
    <p:extLst>
      <p:ext uri="{BB962C8B-B14F-4D97-AF65-F5344CB8AC3E}">
        <p14:creationId xmlns:p14="http://schemas.microsoft.com/office/powerpoint/2010/main" val="624151370"/>
      </p:ext>
    </p:extLst>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E58DD-680E-E48F-8B7E-9DC74655E9D0}"/>
            </a:ext>
          </a:extLst>
        </p:cNvPr>
        <p:cNvGrpSpPr/>
        <p:nvPr/>
      </p:nvGrpSpPr>
      <p:grpSpPr>
        <a:xfrm>
          <a:off x="0" y="0"/>
          <a:ext cx="0" cy="0"/>
          <a:chOff x="0" y="0"/>
          <a:chExt cx="0" cy="0"/>
        </a:xfrm>
      </p:grpSpPr>
      <p:sp>
        <p:nvSpPr>
          <p:cNvPr id="2" name="Date Placeholder 3">
            <a:extLst>
              <a:ext uri="{FF2B5EF4-FFF2-40B4-BE49-F238E27FC236}">
                <a16:creationId xmlns:a16="http://schemas.microsoft.com/office/drawing/2014/main" id="{4A0C44F1-6E18-C29A-A86E-9E23F272DF8E}"/>
              </a:ext>
            </a:extLst>
          </p:cNvPr>
          <p:cNvSpPr>
            <a:spLocks noGrp="1" noRot="1" noMove="1" noResize="1" noEditPoints="1" noAdjustHandles="1" noChangeArrowheads="1" noChangeShapeType="1"/>
          </p:cNvSpPr>
          <p:nvPr>
            <p:ph type="dt" sz="half" idx="10"/>
          </p:nvPr>
        </p:nvSpPr>
        <p:spPr/>
        <p:txBody>
          <a:bodyPr/>
          <a:lstStyle/>
          <a:p>
            <a:r>
              <a:rPr lang="it-IT" altLang="it-IT" dirty="0">
                <a:latin typeface="Aptos" panose="020B0004020202020204" pitchFamily="34" charset="0"/>
              </a:rPr>
              <a:t>A.A. 2023-2024</a:t>
            </a:r>
          </a:p>
        </p:txBody>
      </p:sp>
      <p:sp>
        <p:nvSpPr>
          <p:cNvPr id="3" name="Footer Placeholder 4">
            <a:extLst>
              <a:ext uri="{FF2B5EF4-FFF2-40B4-BE49-F238E27FC236}">
                <a16:creationId xmlns:a16="http://schemas.microsoft.com/office/drawing/2014/main" id="{61670988-53BB-D816-7EF8-0B866DCAFAB3}"/>
              </a:ext>
            </a:extLst>
          </p:cNvPr>
          <p:cNvSpPr>
            <a:spLocks noGrp="1" noRot="1" noMove="1" noResize="1" noEditPoints="1" noAdjustHandles="1" noChangeArrowheads="1" noChangeShapeType="1"/>
          </p:cNvSpPr>
          <p:nvPr>
            <p:ph type="ftr" sz="quarter" idx="11"/>
          </p:nvPr>
        </p:nvSpPr>
        <p:spPr>
          <a:xfrm>
            <a:off x="1219200" y="6146800"/>
            <a:ext cx="3124200" cy="457200"/>
          </a:xfrm>
        </p:spPr>
        <p:txBody>
          <a:bodyPr/>
          <a:lstStyle/>
          <a:p>
            <a:r>
              <a:rPr lang="it-IT" altLang="it-IT" dirty="0">
                <a:latin typeface="Aptos" panose="020B0004020202020204" pitchFamily="34" charset="0"/>
              </a:rPr>
              <a:t>Multimetro digitale basato su microcontrollore STM32 con rilevamento della forma d’onda</a:t>
            </a:r>
          </a:p>
        </p:txBody>
      </p:sp>
      <p:sp>
        <p:nvSpPr>
          <p:cNvPr id="4" name="Slide Number Placeholder 5">
            <a:extLst>
              <a:ext uri="{FF2B5EF4-FFF2-40B4-BE49-F238E27FC236}">
                <a16:creationId xmlns:a16="http://schemas.microsoft.com/office/drawing/2014/main" id="{580E2139-296D-496F-3D64-0BD467E2F7F1}"/>
              </a:ext>
            </a:extLst>
          </p:cNvPr>
          <p:cNvSpPr>
            <a:spLocks noGrp="1" noRot="1" noMove="1" noResize="1" noEditPoints="1" noAdjustHandles="1" noChangeArrowheads="1" noChangeShapeType="1"/>
          </p:cNvSpPr>
          <p:nvPr>
            <p:ph type="sldNum" sz="quarter" idx="12"/>
          </p:nvPr>
        </p:nvSpPr>
        <p:spPr/>
        <p:txBody>
          <a:bodyPr/>
          <a:lstStyle/>
          <a:p>
            <a:r>
              <a:rPr lang="it-IT" altLang="it-IT">
                <a:latin typeface="Aptos" panose="020B0004020202020204" pitchFamily="34" charset="0"/>
              </a:rPr>
              <a:t>Pagina </a:t>
            </a:r>
            <a:fld id="{C713BFAE-150D-48AA-82C9-EC859FD55740}" type="slidenum">
              <a:rPr lang="it-IT" altLang="it-IT">
                <a:latin typeface="Aptos" panose="020B0004020202020204" pitchFamily="34" charset="0"/>
              </a:rPr>
              <a:pPr/>
              <a:t>17</a:t>
            </a:fld>
            <a:endParaRPr lang="it-IT" altLang="it-IT">
              <a:latin typeface="Aptos" panose="020B0004020202020204" pitchFamily="34" charset="0"/>
            </a:endParaRPr>
          </a:p>
        </p:txBody>
      </p:sp>
      <p:sp>
        <p:nvSpPr>
          <p:cNvPr id="9218" name="Rectangle 2">
            <a:extLst>
              <a:ext uri="{FF2B5EF4-FFF2-40B4-BE49-F238E27FC236}">
                <a16:creationId xmlns:a16="http://schemas.microsoft.com/office/drawing/2014/main" id="{9D756ACB-F660-B2BF-C6AD-E6B7377010D2}"/>
              </a:ext>
            </a:extLst>
          </p:cNvPr>
          <p:cNvSpPr>
            <a:spLocks noGrp="1" noChangeArrowheads="1"/>
          </p:cNvSpPr>
          <p:nvPr>
            <p:ph type="title"/>
          </p:nvPr>
        </p:nvSpPr>
        <p:spPr>
          <a:xfrm>
            <a:off x="539178" y="692696"/>
            <a:ext cx="7705230" cy="504825"/>
          </a:xfrm>
        </p:spPr>
        <p:txBody>
          <a:bodyPr/>
          <a:lstStyle/>
          <a:p>
            <a:r>
              <a:rPr lang="it-IT" altLang="it-IT" dirty="0">
                <a:latin typeface="Aptos Black" panose="020B0004020202020204" pitchFamily="34" charset="0"/>
              </a:rPr>
              <a:t>Algoritmi e codice DSP</a:t>
            </a:r>
          </a:p>
        </p:txBody>
      </p:sp>
      <p:sp>
        <p:nvSpPr>
          <p:cNvPr id="9222" name="Text Box 6">
            <a:extLst>
              <a:ext uri="{FF2B5EF4-FFF2-40B4-BE49-F238E27FC236}">
                <a16:creationId xmlns:a16="http://schemas.microsoft.com/office/drawing/2014/main" id="{698FDEB8-0B0F-7619-13AD-4C86EBE934DE}"/>
              </a:ext>
            </a:extLst>
          </p:cNvPr>
          <p:cNvSpPr txBox="1">
            <a:spLocks noChangeArrowheads="1"/>
          </p:cNvSpPr>
          <p:nvPr/>
        </p:nvSpPr>
        <p:spPr bwMode="auto">
          <a:xfrm>
            <a:off x="526478" y="1268860"/>
            <a:ext cx="685383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spcBef>
                <a:spcPct val="50000"/>
              </a:spcBef>
            </a:pPr>
            <a:r>
              <a:rPr lang="it-IT" altLang="it-IT" sz="2200" dirty="0">
                <a:solidFill>
                  <a:srgbClr val="000000"/>
                </a:solidFill>
                <a:latin typeface="Aptos" panose="020B0004020202020204" pitchFamily="34" charset="0"/>
              </a:rPr>
              <a:t>Ricerca della fondamentale e delle armoniche</a:t>
            </a:r>
            <a:endParaRPr lang="it-IT" altLang="it-IT" sz="2200" i="1" dirty="0">
              <a:solidFill>
                <a:schemeClr val="tx1"/>
              </a:solidFill>
              <a:latin typeface="Aptos" panose="020B0004020202020204" pitchFamily="34"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CBB6DB-C89A-C636-8DA3-FFF48604B77D}"/>
                  </a:ext>
                </a:extLst>
              </p:cNvPr>
              <p:cNvSpPr txBox="1"/>
              <p:nvPr/>
            </p:nvSpPr>
            <p:spPr>
              <a:xfrm>
                <a:off x="552252" y="1839912"/>
                <a:ext cx="3744415" cy="3811172"/>
              </a:xfrm>
              <a:prstGeom prst="rect">
                <a:avLst/>
              </a:prstGeom>
              <a:noFill/>
            </p:spPr>
            <p:txBody>
              <a:bodyPr wrap="square" rtlCol="0">
                <a:spAutoFit/>
              </a:bodyPr>
              <a:lstStyle/>
              <a:p>
                <a:pPr>
                  <a:lnSpc>
                    <a:spcPct val="150000"/>
                  </a:lnSpc>
                </a:pPr>
                <a:r>
                  <a:rPr lang="it-IT" sz="1600" dirty="0">
                    <a:solidFill>
                      <a:srgbClr val="000000"/>
                    </a:solidFill>
                    <a:latin typeface="Aptos" panose="020B0004020202020204" pitchFamily="34" charset="0"/>
                  </a:rPr>
                  <a:t>È stato implementato un algoritmo di ricerca picchi, che determina tutti i massimi locali sopra una soglia di rumore nel </a:t>
                </a:r>
                <a:r>
                  <a:rPr lang="it-IT" sz="1600" i="1" dirty="0">
                    <a:solidFill>
                      <a:srgbClr val="000000"/>
                    </a:solidFill>
                    <a:latin typeface="Aptos" panose="020B0004020202020204" pitchFamily="34" charset="0"/>
                  </a:rPr>
                  <a:t>buffer </a:t>
                </a:r>
                <a:r>
                  <a:rPr lang="it-IT" sz="1600" dirty="0">
                    <a:solidFill>
                      <a:srgbClr val="000000"/>
                    </a:solidFill>
                    <a:latin typeface="Aptos" panose="020B0004020202020204" pitchFamily="34" charset="0"/>
                  </a:rPr>
                  <a:t>di </a:t>
                </a:r>
                <a:r>
                  <a:rPr lang="it-IT" sz="1600" i="1" dirty="0">
                    <a:solidFill>
                      <a:srgbClr val="000000"/>
                    </a:solidFill>
                    <a:latin typeface="Aptos" panose="020B0004020202020204" pitchFamily="34" charset="0"/>
                  </a:rPr>
                  <a:t>output </a:t>
                </a:r>
                <a:r>
                  <a:rPr lang="it-IT" sz="1600" dirty="0">
                    <a:solidFill>
                      <a:srgbClr val="000000"/>
                    </a:solidFill>
                    <a:latin typeface="Aptos" panose="020B0004020202020204" pitchFamily="34" charset="0"/>
                  </a:rPr>
                  <a:t>dell’</a:t>
                </a:r>
                <a:r>
                  <a:rPr lang="it-IT" sz="1600" i="1" dirty="0">
                    <a:solidFill>
                      <a:srgbClr val="000000"/>
                    </a:solidFill>
                    <a:latin typeface="Aptos" panose="020B0004020202020204" pitchFamily="34" charset="0"/>
                  </a:rPr>
                  <a:t>FFT.</a:t>
                </a:r>
                <a:endParaRPr lang="it-IT" sz="1600" dirty="0">
                  <a:solidFill>
                    <a:srgbClr val="000000"/>
                  </a:solidFill>
                  <a:latin typeface="Aptos" panose="020B0004020202020204" pitchFamily="34" charset="0"/>
                </a:endParaRPr>
              </a:p>
              <a:p>
                <a:pPr>
                  <a:lnSpc>
                    <a:spcPct val="150000"/>
                  </a:lnSpc>
                </a:pPr>
                <a:r>
                  <a:rPr lang="it-IT" sz="1600" dirty="0">
                    <a:solidFill>
                      <a:srgbClr val="000000"/>
                    </a:solidFill>
                    <a:latin typeface="Aptos" panose="020B0004020202020204" pitchFamily="34" charset="0"/>
                  </a:rPr>
                  <a:t>Il picco più alto è assunto come frequenza fondamentale.</a:t>
                </a:r>
              </a:p>
              <a:p>
                <a:pPr>
                  <a:lnSpc>
                    <a:spcPct val="150000"/>
                  </a:lnSpc>
                </a:pPr>
                <a:r>
                  <a:rPr lang="it-IT" sz="1600" dirty="0">
                    <a:solidFill>
                      <a:srgbClr val="000000"/>
                    </a:solidFill>
                    <a:latin typeface="Aptos" panose="020B0004020202020204" pitchFamily="34" charset="0"/>
                  </a:rPr>
                  <a:t>Le armoniche vengono cercate tra i picchi a frequenza multipla della fondamentale.</a:t>
                </a:r>
              </a:p>
              <a:p>
                <a:pPr>
                  <a:lnSpc>
                    <a:spcPct val="150000"/>
                  </a:lnSpc>
                </a:pPr>
                <a14:m>
                  <m:oMathPara xmlns:m="http://schemas.openxmlformats.org/officeDocument/2006/math">
                    <m:oMathParaPr>
                      <m:jc m:val="centerGroup"/>
                    </m:oMathParaPr>
                    <m:oMath xmlns:m="http://schemas.openxmlformats.org/officeDocument/2006/math">
                      <m:r>
                        <a:rPr lang="it-IT" sz="1400" i="1" smtClean="0">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𝑓</m:t>
                      </m:r>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m:t>
                      </m:r>
                      <m:r>
                        <m:rPr>
                          <m:nor/>
                        </m:rPr>
                        <a:rPr lang="en-US" sz="1400">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index</m:t>
                      </m:r>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m:t>
                      </m:r>
                      <m:f>
                        <m:fPr>
                          <m:type m:val="lin"/>
                          <m:ctrlPr>
                            <a:rPr lang="it-IT" sz="1400" i="1">
                              <a:solidFill>
                                <a:srgbClr val="000000"/>
                              </a:solidFill>
                              <a:effectLst/>
                              <a:latin typeface="Cambria Math" panose="02040503050406030204" pitchFamily="18" charset="0"/>
                            </a:rPr>
                          </m:ctrlPr>
                        </m:fPr>
                        <m:num>
                          <m:sSub>
                            <m:sSubPr>
                              <m:ctrlPr>
                                <a:rPr lang="it-IT" sz="1400" i="1">
                                  <a:solidFill>
                                    <a:srgbClr val="000000"/>
                                  </a:solidFill>
                                  <a:effectLst/>
                                  <a:latin typeface="Cambria Math" panose="02040503050406030204" pitchFamily="18" charset="0"/>
                                </a:rPr>
                              </m:ctrlPr>
                            </m:sSubPr>
                            <m:e>
                              <m:r>
                                <a:rPr lang="it-IT"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𝑓</m:t>
                              </m:r>
                            </m:e>
                            <m:sub>
                              <m:r>
                                <a:rPr lang="it-IT"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𝑠𝑎𝑚𝑝𝑙𝑖𝑛𝑔</m:t>
                              </m:r>
                            </m:sub>
                          </m:sSub>
                        </m:num>
                        <m:den>
                          <m:r>
                            <a:rPr lang="it-IT"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𝑁</m:t>
                          </m:r>
                        </m:den>
                      </m:f>
                      <m:r>
                        <a:rPr lang="it-IT" sz="1400" b="0" i="1" smtClean="0">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  </m:t>
                      </m:r>
                      <m:r>
                        <a:rPr lang="it-IT" sz="1400" i="1"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𝑁</m:t>
                      </m:r>
                      <m:r>
                        <a:rPr lang="it-IT" sz="1400" i="1"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=4096</m:t>
                      </m:r>
                    </m:oMath>
                  </m:oMathPara>
                </a14:m>
                <a:endParaRPr lang="it-IT" sz="1400" i="1" dirty="0">
                  <a:solidFill>
                    <a:srgbClr val="000000"/>
                  </a:solidFill>
                  <a:latin typeface="Aptos" panose="020B0004020202020204" pitchFamily="34" charset="0"/>
                </a:endParaRPr>
              </a:p>
            </p:txBody>
          </p:sp>
        </mc:Choice>
        <mc:Fallback xmlns="">
          <p:sp>
            <p:nvSpPr>
              <p:cNvPr id="9" name="TextBox 8">
                <a:extLst>
                  <a:ext uri="{FF2B5EF4-FFF2-40B4-BE49-F238E27FC236}">
                    <a16:creationId xmlns:a16="http://schemas.microsoft.com/office/drawing/2014/main" id="{ECCBB6DB-C89A-C636-8DA3-FFF48604B77D}"/>
                  </a:ext>
                </a:extLst>
              </p:cNvPr>
              <p:cNvSpPr txBox="1">
                <a:spLocks noRot="1" noChangeAspect="1" noMove="1" noResize="1" noEditPoints="1" noAdjustHandles="1" noChangeArrowheads="1" noChangeShapeType="1" noTextEdit="1"/>
              </p:cNvSpPr>
              <p:nvPr/>
            </p:nvSpPr>
            <p:spPr>
              <a:xfrm>
                <a:off x="552252" y="1839912"/>
                <a:ext cx="3744415" cy="3811172"/>
              </a:xfrm>
              <a:prstGeom prst="rect">
                <a:avLst/>
              </a:prstGeom>
              <a:blipFill>
                <a:blip r:embed="rId3"/>
                <a:stretch>
                  <a:fillRect l="-977"/>
                </a:stretch>
              </a:blipFill>
            </p:spPr>
            <p:txBody>
              <a:bodyPr/>
              <a:lstStyle/>
              <a:p>
                <a:r>
                  <a:rPr lang="it-IT">
                    <a:noFill/>
                  </a:rPr>
                  <a:t> </a:t>
                </a:r>
              </a:p>
            </p:txBody>
          </p:sp>
        </mc:Fallback>
      </mc:AlternateContent>
      <p:pic>
        <p:nvPicPr>
          <p:cNvPr id="6" name="Picture 5">
            <a:extLst>
              <a:ext uri="{FF2B5EF4-FFF2-40B4-BE49-F238E27FC236}">
                <a16:creationId xmlns:a16="http://schemas.microsoft.com/office/drawing/2014/main" id="{BCF56D49-E1B4-BF0E-E707-87B932329BDD}"/>
              </a:ext>
            </a:extLst>
          </p:cNvPr>
          <p:cNvPicPr>
            <a:picLocks noChangeAspect="1"/>
          </p:cNvPicPr>
          <p:nvPr/>
        </p:nvPicPr>
        <p:blipFill>
          <a:blip r:embed="rId4"/>
          <a:stretch>
            <a:fillRect/>
          </a:stretch>
        </p:blipFill>
        <p:spPr>
          <a:xfrm>
            <a:off x="4296667" y="1916832"/>
            <a:ext cx="4633988" cy="3692582"/>
          </a:xfrm>
          <a:prstGeom prst="rect">
            <a:avLst/>
          </a:prstGeom>
        </p:spPr>
      </p:pic>
    </p:spTree>
    <p:extLst>
      <p:ext uri="{BB962C8B-B14F-4D97-AF65-F5344CB8AC3E}">
        <p14:creationId xmlns:p14="http://schemas.microsoft.com/office/powerpoint/2010/main" val="31728635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8573D-C359-A176-50B5-97653D9ECCD1}"/>
            </a:ext>
          </a:extLst>
        </p:cNvPr>
        <p:cNvGrpSpPr/>
        <p:nvPr/>
      </p:nvGrpSpPr>
      <p:grpSpPr>
        <a:xfrm>
          <a:off x="0" y="0"/>
          <a:ext cx="0" cy="0"/>
          <a:chOff x="0" y="0"/>
          <a:chExt cx="0" cy="0"/>
        </a:xfrm>
      </p:grpSpPr>
      <p:sp>
        <p:nvSpPr>
          <p:cNvPr id="2" name="Date Placeholder 3">
            <a:extLst>
              <a:ext uri="{FF2B5EF4-FFF2-40B4-BE49-F238E27FC236}">
                <a16:creationId xmlns:a16="http://schemas.microsoft.com/office/drawing/2014/main" id="{EEFF7127-0DB1-D350-5FAF-FBCB30D96402}"/>
              </a:ext>
            </a:extLst>
          </p:cNvPr>
          <p:cNvSpPr>
            <a:spLocks noGrp="1" noRot="1" noMove="1" noResize="1" noEditPoints="1" noAdjustHandles="1" noChangeArrowheads="1" noChangeShapeType="1"/>
          </p:cNvSpPr>
          <p:nvPr>
            <p:ph type="dt" sz="half" idx="10"/>
          </p:nvPr>
        </p:nvSpPr>
        <p:spPr/>
        <p:txBody>
          <a:bodyPr/>
          <a:lstStyle/>
          <a:p>
            <a:r>
              <a:rPr lang="it-IT" altLang="it-IT" dirty="0">
                <a:latin typeface="Aptos" panose="020B0004020202020204" pitchFamily="34" charset="0"/>
              </a:rPr>
              <a:t>A.A. 2023-2024</a:t>
            </a:r>
          </a:p>
        </p:txBody>
      </p:sp>
      <p:sp>
        <p:nvSpPr>
          <p:cNvPr id="3" name="Footer Placeholder 4">
            <a:extLst>
              <a:ext uri="{FF2B5EF4-FFF2-40B4-BE49-F238E27FC236}">
                <a16:creationId xmlns:a16="http://schemas.microsoft.com/office/drawing/2014/main" id="{424B5840-6928-93F3-4538-1C4618B9ABC3}"/>
              </a:ext>
            </a:extLst>
          </p:cNvPr>
          <p:cNvSpPr>
            <a:spLocks noGrp="1" noRot="1" noMove="1" noResize="1" noEditPoints="1" noAdjustHandles="1" noChangeArrowheads="1" noChangeShapeType="1"/>
          </p:cNvSpPr>
          <p:nvPr>
            <p:ph type="ftr" sz="quarter" idx="11"/>
          </p:nvPr>
        </p:nvSpPr>
        <p:spPr>
          <a:xfrm>
            <a:off x="1219200" y="6146800"/>
            <a:ext cx="3124200" cy="457200"/>
          </a:xfrm>
        </p:spPr>
        <p:txBody>
          <a:bodyPr/>
          <a:lstStyle/>
          <a:p>
            <a:r>
              <a:rPr lang="it-IT" altLang="it-IT" dirty="0">
                <a:latin typeface="Aptos" panose="020B0004020202020204" pitchFamily="34" charset="0"/>
              </a:rPr>
              <a:t>Multimetro digitale basato su microcontrollore STM32 con rilevamento della forma d’onda</a:t>
            </a:r>
          </a:p>
        </p:txBody>
      </p:sp>
      <p:sp>
        <p:nvSpPr>
          <p:cNvPr id="4" name="Slide Number Placeholder 5">
            <a:extLst>
              <a:ext uri="{FF2B5EF4-FFF2-40B4-BE49-F238E27FC236}">
                <a16:creationId xmlns:a16="http://schemas.microsoft.com/office/drawing/2014/main" id="{71DD0144-47A1-7A06-D032-EB13335C6121}"/>
              </a:ext>
            </a:extLst>
          </p:cNvPr>
          <p:cNvSpPr>
            <a:spLocks noGrp="1" noRot="1" noMove="1" noResize="1" noEditPoints="1" noAdjustHandles="1" noChangeArrowheads="1" noChangeShapeType="1"/>
          </p:cNvSpPr>
          <p:nvPr>
            <p:ph type="sldNum" sz="quarter" idx="12"/>
          </p:nvPr>
        </p:nvSpPr>
        <p:spPr/>
        <p:txBody>
          <a:bodyPr/>
          <a:lstStyle/>
          <a:p>
            <a:r>
              <a:rPr lang="it-IT" altLang="it-IT">
                <a:latin typeface="Aptos" panose="020B0004020202020204" pitchFamily="34" charset="0"/>
              </a:rPr>
              <a:t>Pagina </a:t>
            </a:r>
            <a:fld id="{C713BFAE-150D-48AA-82C9-EC859FD55740}" type="slidenum">
              <a:rPr lang="it-IT" altLang="it-IT">
                <a:latin typeface="Aptos" panose="020B0004020202020204" pitchFamily="34" charset="0"/>
              </a:rPr>
              <a:pPr/>
              <a:t>18</a:t>
            </a:fld>
            <a:endParaRPr lang="it-IT" altLang="it-IT">
              <a:latin typeface="Aptos" panose="020B0004020202020204" pitchFamily="34" charset="0"/>
            </a:endParaRPr>
          </a:p>
        </p:txBody>
      </p:sp>
      <p:sp>
        <p:nvSpPr>
          <p:cNvPr id="9218" name="Rectangle 2">
            <a:extLst>
              <a:ext uri="{FF2B5EF4-FFF2-40B4-BE49-F238E27FC236}">
                <a16:creationId xmlns:a16="http://schemas.microsoft.com/office/drawing/2014/main" id="{D3032544-33E1-81FB-9720-9427E6CBB471}"/>
              </a:ext>
            </a:extLst>
          </p:cNvPr>
          <p:cNvSpPr>
            <a:spLocks noGrp="1" noChangeArrowheads="1"/>
          </p:cNvSpPr>
          <p:nvPr>
            <p:ph type="title"/>
          </p:nvPr>
        </p:nvSpPr>
        <p:spPr>
          <a:xfrm>
            <a:off x="539178" y="692696"/>
            <a:ext cx="7705230" cy="504825"/>
          </a:xfrm>
        </p:spPr>
        <p:txBody>
          <a:bodyPr/>
          <a:lstStyle/>
          <a:p>
            <a:r>
              <a:rPr lang="it-IT" altLang="it-IT" dirty="0">
                <a:latin typeface="Aptos Black" panose="020B0004020202020204" pitchFamily="34" charset="0"/>
              </a:rPr>
              <a:t>Algoritmi e codice DSP</a:t>
            </a:r>
          </a:p>
        </p:txBody>
      </p:sp>
      <p:sp>
        <p:nvSpPr>
          <p:cNvPr id="9222" name="Text Box 6">
            <a:extLst>
              <a:ext uri="{FF2B5EF4-FFF2-40B4-BE49-F238E27FC236}">
                <a16:creationId xmlns:a16="http://schemas.microsoft.com/office/drawing/2014/main" id="{28CA0133-C219-61D1-E184-2214E65C41BC}"/>
              </a:ext>
            </a:extLst>
          </p:cNvPr>
          <p:cNvSpPr txBox="1">
            <a:spLocks noChangeArrowheads="1"/>
          </p:cNvSpPr>
          <p:nvPr/>
        </p:nvSpPr>
        <p:spPr bwMode="auto">
          <a:xfrm>
            <a:off x="526478" y="1268860"/>
            <a:ext cx="43208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spcBef>
                <a:spcPct val="50000"/>
              </a:spcBef>
            </a:pPr>
            <a:r>
              <a:rPr lang="it-IT" altLang="it-IT" sz="2200" dirty="0">
                <a:solidFill>
                  <a:srgbClr val="000000"/>
                </a:solidFill>
                <a:latin typeface="Aptos" panose="020B0004020202020204" pitchFamily="34" charset="0"/>
              </a:rPr>
              <a:t>Rilevamento della forma d’onda</a:t>
            </a:r>
            <a:endParaRPr lang="it-IT" altLang="it-IT" sz="2200" i="1" dirty="0">
              <a:solidFill>
                <a:schemeClr val="tx1"/>
              </a:solidFill>
              <a:latin typeface="Aptos" panose="020B0004020202020204" pitchFamily="34" charset="0"/>
            </a:endParaRPr>
          </a:p>
        </p:txBody>
      </p:sp>
      <p:sp>
        <p:nvSpPr>
          <p:cNvPr id="9" name="TextBox 8">
            <a:extLst>
              <a:ext uri="{FF2B5EF4-FFF2-40B4-BE49-F238E27FC236}">
                <a16:creationId xmlns:a16="http://schemas.microsoft.com/office/drawing/2014/main" id="{AAFEF290-CCA2-A8FD-A2DD-D082D6BB9FBF}"/>
              </a:ext>
            </a:extLst>
          </p:cNvPr>
          <p:cNvSpPr txBox="1"/>
          <p:nvPr/>
        </p:nvSpPr>
        <p:spPr>
          <a:xfrm>
            <a:off x="552252" y="1772816"/>
            <a:ext cx="3744415" cy="1903534"/>
          </a:xfrm>
          <a:prstGeom prst="rect">
            <a:avLst/>
          </a:prstGeom>
          <a:noFill/>
        </p:spPr>
        <p:txBody>
          <a:bodyPr wrap="square" rtlCol="0">
            <a:spAutoFit/>
          </a:bodyPr>
          <a:lstStyle/>
          <a:p>
            <a:pPr>
              <a:lnSpc>
                <a:spcPct val="150000"/>
              </a:lnSpc>
            </a:pPr>
            <a:r>
              <a:rPr lang="it-IT" sz="1600" dirty="0">
                <a:solidFill>
                  <a:srgbClr val="000000"/>
                </a:solidFill>
                <a:latin typeface="Aptos" panose="020B0004020202020204" pitchFamily="34" charset="0"/>
              </a:rPr>
              <a:t>L’algoritmo confronta le ampiezze relative dei picchi alla frequenza fondamentale e alle sue armoniche.</a:t>
            </a:r>
          </a:p>
          <a:p>
            <a:pPr>
              <a:lnSpc>
                <a:spcPct val="150000"/>
              </a:lnSpc>
            </a:pPr>
            <a:r>
              <a:rPr lang="it-IT" sz="1600" dirty="0">
                <a:solidFill>
                  <a:srgbClr val="000000"/>
                </a:solidFill>
                <a:latin typeface="Aptos" panose="020B0004020202020204" pitchFamily="34" charset="0"/>
              </a:rPr>
              <a:t>L’assenza di armoniche indica la presenza di un segnale sinusoidale.</a:t>
            </a:r>
          </a:p>
        </p:txBody>
      </p:sp>
      <p:pic>
        <p:nvPicPr>
          <p:cNvPr id="5" name="Picture 4">
            <a:extLst>
              <a:ext uri="{FF2B5EF4-FFF2-40B4-BE49-F238E27FC236}">
                <a16:creationId xmlns:a16="http://schemas.microsoft.com/office/drawing/2014/main" id="{3C37EA95-D1C3-4219-E65F-1AF1B0888C7B}"/>
              </a:ext>
            </a:extLst>
          </p:cNvPr>
          <p:cNvPicPr>
            <a:picLocks noChangeAspect="1"/>
          </p:cNvPicPr>
          <p:nvPr/>
        </p:nvPicPr>
        <p:blipFill>
          <a:blip r:embed="rId3"/>
          <a:stretch>
            <a:fillRect/>
          </a:stretch>
        </p:blipFill>
        <p:spPr>
          <a:xfrm>
            <a:off x="4860032" y="404664"/>
            <a:ext cx="3912226" cy="3069075"/>
          </a:xfrm>
          <a:prstGeom prst="rect">
            <a:avLst/>
          </a:prstGeom>
        </p:spPr>
      </p:pic>
      <p:pic>
        <p:nvPicPr>
          <p:cNvPr id="7" name="Picture 6">
            <a:extLst>
              <a:ext uri="{FF2B5EF4-FFF2-40B4-BE49-F238E27FC236}">
                <a16:creationId xmlns:a16="http://schemas.microsoft.com/office/drawing/2014/main" id="{38209D0A-AF69-4546-A787-1F99F7AC3FE7}"/>
              </a:ext>
            </a:extLst>
          </p:cNvPr>
          <p:cNvPicPr>
            <a:picLocks noChangeAspect="1"/>
          </p:cNvPicPr>
          <p:nvPr/>
        </p:nvPicPr>
        <p:blipFill>
          <a:blip r:embed="rId4"/>
          <a:stretch>
            <a:fillRect/>
          </a:stretch>
        </p:blipFill>
        <p:spPr>
          <a:xfrm>
            <a:off x="539552" y="3731761"/>
            <a:ext cx="5714496" cy="2181824"/>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22757D2-1810-6FF9-6B06-6FB0F5BC6DA0}"/>
                  </a:ext>
                </a:extLst>
              </p:cNvPr>
              <p:cNvSpPr txBox="1"/>
              <p:nvPr/>
            </p:nvSpPr>
            <p:spPr>
              <a:xfrm>
                <a:off x="6300192" y="5267254"/>
                <a:ext cx="2592288" cy="646331"/>
              </a:xfrm>
              <a:prstGeom prst="rect">
                <a:avLst/>
              </a:prstGeom>
              <a:noFill/>
            </p:spPr>
            <p:txBody>
              <a:bodyPr wrap="square" rtlCol="0">
                <a:spAutoFit/>
              </a:bodyPr>
              <a:lstStyle/>
              <a:p>
                <a:r>
                  <a:rPr lang="it-IT" sz="1200" dirty="0">
                    <a:solidFill>
                      <a:srgbClr val="000000"/>
                    </a:solidFill>
                    <a:effectLst/>
                    <a:latin typeface="Aptos" panose="020B0004020202020204" pitchFamily="34" charset="0"/>
                  </a:rPr>
                  <a:t>Con </a:t>
                </a:r>
                <a14:m>
                  <m:oMath xmlns:m="http://schemas.openxmlformats.org/officeDocument/2006/math">
                    <m:sSub>
                      <m:sSubPr>
                        <m:ctrlPr>
                          <a:rPr lang="it-IT" sz="1200" i="1">
                            <a:solidFill>
                              <a:srgbClr val="000000"/>
                            </a:solidFill>
                            <a:effectLst/>
                            <a:latin typeface="Cambria Math" panose="02040503050406030204" pitchFamily="18" charset="0"/>
                          </a:rPr>
                        </m:ctrlPr>
                      </m:sSubPr>
                      <m:e>
                        <m:r>
                          <a:rPr lang="it-IT" sz="12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𝑅</m:t>
                        </m:r>
                      </m:e>
                      <m:sub>
                        <m:r>
                          <a:rPr lang="it-IT" sz="12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𝑛</m:t>
                        </m:r>
                      </m:sub>
                    </m:sSub>
                  </m:oMath>
                </a14:m>
                <a:r>
                  <a:rPr lang="it-IT" sz="120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 rapporto tra l’ampiezza dell’</a:t>
                </a:r>
                <a14:m>
                  <m:oMath xmlns:m="http://schemas.openxmlformats.org/officeDocument/2006/math">
                    <m:r>
                      <a:rPr lang="it-IT" sz="12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𝑛</m:t>
                    </m:r>
                  </m:oMath>
                </a14:m>
                <a:r>
                  <a:rPr lang="it-IT" sz="120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-esima armonica e l’ampiezza della componente fondamentale</a:t>
                </a:r>
                <a:endParaRPr lang="it-IT" sz="1200" i="1" dirty="0">
                  <a:solidFill>
                    <a:srgbClr val="000000"/>
                  </a:solidFill>
                  <a:latin typeface="Aptos" panose="020B0004020202020204" pitchFamily="34" charset="0"/>
                </a:endParaRPr>
              </a:p>
            </p:txBody>
          </p:sp>
        </mc:Choice>
        <mc:Fallback xmlns="">
          <p:sp>
            <p:nvSpPr>
              <p:cNvPr id="10" name="TextBox 9">
                <a:extLst>
                  <a:ext uri="{FF2B5EF4-FFF2-40B4-BE49-F238E27FC236}">
                    <a16:creationId xmlns:a16="http://schemas.microsoft.com/office/drawing/2014/main" id="{F22757D2-1810-6FF9-6B06-6FB0F5BC6DA0}"/>
                  </a:ext>
                </a:extLst>
              </p:cNvPr>
              <p:cNvSpPr txBox="1">
                <a:spLocks noRot="1" noChangeAspect="1" noMove="1" noResize="1" noEditPoints="1" noAdjustHandles="1" noChangeArrowheads="1" noChangeShapeType="1" noTextEdit="1"/>
              </p:cNvSpPr>
              <p:nvPr/>
            </p:nvSpPr>
            <p:spPr>
              <a:xfrm>
                <a:off x="6300192" y="5267254"/>
                <a:ext cx="2592288" cy="646331"/>
              </a:xfrm>
              <a:prstGeom prst="rect">
                <a:avLst/>
              </a:prstGeom>
              <a:blipFill>
                <a:blip r:embed="rId5"/>
                <a:stretch>
                  <a:fillRect b="-6604"/>
                </a:stretch>
              </a:blipFill>
            </p:spPr>
            <p:txBody>
              <a:bodyPr/>
              <a:lstStyle/>
              <a:p>
                <a:r>
                  <a:rPr lang="it-IT">
                    <a:noFill/>
                  </a:rPr>
                  <a:t> </a:t>
                </a:r>
              </a:p>
            </p:txBody>
          </p:sp>
        </mc:Fallback>
      </mc:AlternateContent>
    </p:spTree>
    <p:extLst>
      <p:ext uri="{BB962C8B-B14F-4D97-AF65-F5344CB8AC3E}">
        <p14:creationId xmlns:p14="http://schemas.microsoft.com/office/powerpoint/2010/main" val="2407447747"/>
      </p:ext>
    </p:extLst>
  </p:cSld>
  <p:clrMapOvr>
    <a:masterClrMapping/>
  </p:clrMapOvr>
  <mc:AlternateContent xmlns:mc="http://schemas.openxmlformats.org/markup-compatibility/2006" xmlns:p14="http://schemas.microsoft.com/office/powerpoint/2010/main">
    <mc:Choice Requires="p14">
      <p:transition p14:dur="400">
        <p:wipe dir="r"/>
      </p:transition>
    </mc:Choice>
    <mc:Fallback xmlns="">
      <p:transition>
        <p:wipe dir="r"/>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23B97-A1D6-B685-573E-3DA97199E08A}"/>
            </a:ext>
          </a:extLst>
        </p:cNvPr>
        <p:cNvGrpSpPr/>
        <p:nvPr/>
      </p:nvGrpSpPr>
      <p:grpSpPr>
        <a:xfrm>
          <a:off x="0" y="0"/>
          <a:ext cx="0" cy="0"/>
          <a:chOff x="0" y="0"/>
          <a:chExt cx="0" cy="0"/>
        </a:xfrm>
      </p:grpSpPr>
      <p:sp>
        <p:nvSpPr>
          <p:cNvPr id="2" name="Date Placeholder 3">
            <a:extLst>
              <a:ext uri="{FF2B5EF4-FFF2-40B4-BE49-F238E27FC236}">
                <a16:creationId xmlns:a16="http://schemas.microsoft.com/office/drawing/2014/main" id="{E46D0CC4-1A28-6F77-1DD1-FC4B624DC40E}"/>
              </a:ext>
            </a:extLst>
          </p:cNvPr>
          <p:cNvSpPr>
            <a:spLocks noGrp="1" noRot="1" noMove="1" noResize="1" noEditPoints="1" noAdjustHandles="1" noChangeArrowheads="1" noChangeShapeType="1"/>
          </p:cNvSpPr>
          <p:nvPr>
            <p:ph type="dt" sz="half" idx="10"/>
          </p:nvPr>
        </p:nvSpPr>
        <p:spPr/>
        <p:txBody>
          <a:bodyPr/>
          <a:lstStyle/>
          <a:p>
            <a:r>
              <a:rPr lang="it-IT" altLang="it-IT" dirty="0">
                <a:latin typeface="Aptos" panose="020B0004020202020204" pitchFamily="34" charset="0"/>
              </a:rPr>
              <a:t>A.A. 2023-2024</a:t>
            </a:r>
          </a:p>
        </p:txBody>
      </p:sp>
      <p:sp>
        <p:nvSpPr>
          <p:cNvPr id="3" name="Footer Placeholder 4">
            <a:extLst>
              <a:ext uri="{FF2B5EF4-FFF2-40B4-BE49-F238E27FC236}">
                <a16:creationId xmlns:a16="http://schemas.microsoft.com/office/drawing/2014/main" id="{C37B8804-2CF5-C94F-B8C1-02A88F44F4CB}"/>
              </a:ext>
            </a:extLst>
          </p:cNvPr>
          <p:cNvSpPr>
            <a:spLocks noGrp="1" noRot="1" noMove="1" noResize="1" noEditPoints="1" noAdjustHandles="1" noChangeArrowheads="1" noChangeShapeType="1"/>
          </p:cNvSpPr>
          <p:nvPr>
            <p:ph type="ftr" sz="quarter" idx="11"/>
          </p:nvPr>
        </p:nvSpPr>
        <p:spPr>
          <a:xfrm>
            <a:off x="1219200" y="6146800"/>
            <a:ext cx="3124200" cy="457200"/>
          </a:xfrm>
        </p:spPr>
        <p:txBody>
          <a:bodyPr/>
          <a:lstStyle/>
          <a:p>
            <a:r>
              <a:rPr lang="it-IT" altLang="it-IT" dirty="0">
                <a:latin typeface="Aptos" panose="020B0004020202020204" pitchFamily="34" charset="0"/>
              </a:rPr>
              <a:t>Multimetro digitale basato su microcontrollore STM32 con rilevamento della forma d’onda</a:t>
            </a:r>
          </a:p>
        </p:txBody>
      </p:sp>
      <p:sp>
        <p:nvSpPr>
          <p:cNvPr id="4" name="Slide Number Placeholder 5">
            <a:extLst>
              <a:ext uri="{FF2B5EF4-FFF2-40B4-BE49-F238E27FC236}">
                <a16:creationId xmlns:a16="http://schemas.microsoft.com/office/drawing/2014/main" id="{FD35EA04-A6BF-B4B9-0FF7-39E562CA9170}"/>
              </a:ext>
            </a:extLst>
          </p:cNvPr>
          <p:cNvSpPr>
            <a:spLocks noGrp="1" noRot="1" noMove="1" noResize="1" noEditPoints="1" noAdjustHandles="1" noChangeArrowheads="1" noChangeShapeType="1"/>
          </p:cNvSpPr>
          <p:nvPr>
            <p:ph type="sldNum" sz="quarter" idx="12"/>
          </p:nvPr>
        </p:nvSpPr>
        <p:spPr/>
        <p:txBody>
          <a:bodyPr/>
          <a:lstStyle/>
          <a:p>
            <a:r>
              <a:rPr lang="it-IT" altLang="it-IT">
                <a:latin typeface="Aptos" panose="020B0004020202020204" pitchFamily="34" charset="0"/>
              </a:rPr>
              <a:t>Pagina </a:t>
            </a:r>
            <a:fld id="{C713BFAE-150D-48AA-82C9-EC859FD55740}" type="slidenum">
              <a:rPr lang="it-IT" altLang="it-IT">
                <a:latin typeface="Aptos" panose="020B0004020202020204" pitchFamily="34" charset="0"/>
              </a:rPr>
              <a:pPr/>
              <a:t>19</a:t>
            </a:fld>
            <a:endParaRPr lang="it-IT" altLang="it-IT">
              <a:latin typeface="Aptos" panose="020B0004020202020204" pitchFamily="34" charset="0"/>
            </a:endParaRPr>
          </a:p>
        </p:txBody>
      </p:sp>
      <p:sp>
        <p:nvSpPr>
          <p:cNvPr id="9218" name="Rectangle 2">
            <a:extLst>
              <a:ext uri="{FF2B5EF4-FFF2-40B4-BE49-F238E27FC236}">
                <a16:creationId xmlns:a16="http://schemas.microsoft.com/office/drawing/2014/main" id="{42A86F62-799A-BD52-EB4F-C51FD8F5CCD0}"/>
              </a:ext>
            </a:extLst>
          </p:cNvPr>
          <p:cNvSpPr>
            <a:spLocks noGrp="1" noChangeArrowheads="1"/>
          </p:cNvSpPr>
          <p:nvPr>
            <p:ph type="title"/>
          </p:nvPr>
        </p:nvSpPr>
        <p:spPr>
          <a:xfrm>
            <a:off x="539178" y="692696"/>
            <a:ext cx="4608886" cy="504825"/>
          </a:xfrm>
        </p:spPr>
        <p:txBody>
          <a:bodyPr/>
          <a:lstStyle/>
          <a:p>
            <a:r>
              <a:rPr lang="it-IT" altLang="it-IT" dirty="0">
                <a:latin typeface="Aptos Black" panose="020B0004020202020204" pitchFamily="34" charset="0"/>
              </a:rPr>
              <a:t>Prove svolte</a:t>
            </a:r>
          </a:p>
        </p:txBody>
      </p:sp>
      <p:sp>
        <p:nvSpPr>
          <p:cNvPr id="9222" name="Text Box 6">
            <a:extLst>
              <a:ext uri="{FF2B5EF4-FFF2-40B4-BE49-F238E27FC236}">
                <a16:creationId xmlns:a16="http://schemas.microsoft.com/office/drawing/2014/main" id="{1A1C68BA-29DD-96DD-B65F-CC1E5B81F0E2}"/>
              </a:ext>
            </a:extLst>
          </p:cNvPr>
          <p:cNvSpPr txBox="1">
            <a:spLocks noChangeArrowheads="1"/>
          </p:cNvSpPr>
          <p:nvPr/>
        </p:nvSpPr>
        <p:spPr bwMode="auto">
          <a:xfrm>
            <a:off x="526478" y="1268860"/>
            <a:ext cx="354146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spcBef>
                <a:spcPct val="50000"/>
              </a:spcBef>
            </a:pPr>
            <a:r>
              <a:rPr lang="it-IT" altLang="it-IT" sz="2200" i="1" dirty="0">
                <a:solidFill>
                  <a:srgbClr val="000000"/>
                </a:solidFill>
                <a:latin typeface="Aptos" panose="020B0004020202020204" pitchFamily="34" charset="0"/>
              </a:rPr>
              <a:t>Hardware</a:t>
            </a:r>
            <a:r>
              <a:rPr lang="it-IT" altLang="it-IT" sz="2200" dirty="0">
                <a:solidFill>
                  <a:srgbClr val="000000"/>
                </a:solidFill>
                <a:latin typeface="Aptos" panose="020B0004020202020204" pitchFamily="34" charset="0"/>
              </a:rPr>
              <a:t> di </a:t>
            </a:r>
            <a:r>
              <a:rPr lang="it-IT" altLang="it-IT" sz="2200" i="1" dirty="0">
                <a:solidFill>
                  <a:srgbClr val="000000"/>
                </a:solidFill>
                <a:latin typeface="Aptos" panose="020B0004020202020204" pitchFamily="34" charset="0"/>
              </a:rPr>
              <a:t>testing</a:t>
            </a:r>
            <a:endParaRPr lang="it-IT" altLang="it-IT" sz="2200" i="1" dirty="0">
              <a:solidFill>
                <a:schemeClr val="tx1"/>
              </a:solidFill>
              <a:latin typeface="Aptos" panose="020B0004020202020204" pitchFamily="34" charset="0"/>
            </a:endParaRPr>
          </a:p>
        </p:txBody>
      </p:sp>
      <p:sp>
        <p:nvSpPr>
          <p:cNvPr id="9" name="TextBox 8">
            <a:extLst>
              <a:ext uri="{FF2B5EF4-FFF2-40B4-BE49-F238E27FC236}">
                <a16:creationId xmlns:a16="http://schemas.microsoft.com/office/drawing/2014/main" id="{F79DD198-F9BE-E55D-8FF9-AFB0766A7ECA}"/>
              </a:ext>
            </a:extLst>
          </p:cNvPr>
          <p:cNvSpPr txBox="1"/>
          <p:nvPr/>
        </p:nvSpPr>
        <p:spPr>
          <a:xfrm>
            <a:off x="552252" y="1839912"/>
            <a:ext cx="3744415" cy="190353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Circuito su </a:t>
            </a:r>
            <a:r>
              <a:rPr lang="it-IT" sz="1600" i="1" dirty="0">
                <a:solidFill>
                  <a:srgbClr val="000000"/>
                </a:solidFill>
                <a:latin typeface="Aptos" panose="020B0004020202020204" pitchFamily="34" charset="0"/>
              </a:rPr>
              <a:t>breadboard</a:t>
            </a:r>
          </a:p>
          <a:p>
            <a:pPr marL="285750"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Test con:</a:t>
            </a:r>
          </a:p>
          <a:p>
            <a:pPr marL="742950" lvl="1"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Generatore di segnali audio</a:t>
            </a:r>
          </a:p>
          <a:p>
            <a:pPr marL="742950" lvl="1"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Trasformatore</a:t>
            </a:r>
          </a:p>
          <a:p>
            <a:pPr marL="742950" lvl="1"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Batterie</a:t>
            </a:r>
          </a:p>
        </p:txBody>
      </p:sp>
      <p:pic>
        <p:nvPicPr>
          <p:cNvPr id="6" name="Picture 5" descr="A device with a screen and wires&#10;&#10;Description automatically generated">
            <a:extLst>
              <a:ext uri="{FF2B5EF4-FFF2-40B4-BE49-F238E27FC236}">
                <a16:creationId xmlns:a16="http://schemas.microsoft.com/office/drawing/2014/main" id="{19AFF174-E900-B4D5-568F-ECED474680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6823" y="332656"/>
            <a:ext cx="3989633" cy="5688632"/>
          </a:xfrm>
          <a:prstGeom prst="rect">
            <a:avLst/>
          </a:prstGeom>
        </p:spPr>
      </p:pic>
    </p:spTree>
    <p:extLst>
      <p:ext uri="{BB962C8B-B14F-4D97-AF65-F5344CB8AC3E}">
        <p14:creationId xmlns:p14="http://schemas.microsoft.com/office/powerpoint/2010/main" val="2793396886"/>
      </p:ext>
    </p:extLst>
  </p:cSld>
  <p:clrMapOvr>
    <a:masterClrMapping/>
  </p:clrMapOvr>
  <mc:AlternateContent xmlns:mc="http://schemas.openxmlformats.org/markup-compatibility/2006" xmlns:p14="http://schemas.microsoft.com/office/powerpoint/2010/main">
    <mc:Choice Requires="p14">
      <p:transition p14:dur="400">
        <p:wipe dir="r"/>
      </p:transition>
    </mc:Choice>
    <mc:Fallback xmlns="">
      <p:transition>
        <p:wipe dir="r"/>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9839E-A22F-9535-37B9-F96DDFBBEFC9}"/>
            </a:ext>
          </a:extLst>
        </p:cNvPr>
        <p:cNvGrpSpPr/>
        <p:nvPr/>
      </p:nvGrpSpPr>
      <p:grpSpPr>
        <a:xfrm>
          <a:off x="0" y="0"/>
          <a:ext cx="0" cy="0"/>
          <a:chOff x="0" y="0"/>
          <a:chExt cx="0" cy="0"/>
        </a:xfrm>
      </p:grpSpPr>
      <p:sp>
        <p:nvSpPr>
          <p:cNvPr id="2" name="Date Placeholder 3">
            <a:extLst>
              <a:ext uri="{FF2B5EF4-FFF2-40B4-BE49-F238E27FC236}">
                <a16:creationId xmlns:a16="http://schemas.microsoft.com/office/drawing/2014/main" id="{408A46A7-B7FF-18E4-E728-5F399918EF04}"/>
              </a:ext>
            </a:extLst>
          </p:cNvPr>
          <p:cNvSpPr>
            <a:spLocks noGrp="1" noRot="1" noMove="1" noResize="1" noEditPoints="1" noAdjustHandles="1" noChangeArrowheads="1" noChangeShapeType="1"/>
          </p:cNvSpPr>
          <p:nvPr>
            <p:ph type="dt" sz="half" idx="10"/>
          </p:nvPr>
        </p:nvSpPr>
        <p:spPr/>
        <p:txBody>
          <a:bodyPr/>
          <a:lstStyle/>
          <a:p>
            <a:r>
              <a:rPr lang="it-IT" altLang="it-IT" dirty="0">
                <a:latin typeface="Aptos" panose="020B0004020202020204" pitchFamily="34" charset="0"/>
              </a:rPr>
              <a:t>A.A. 2023-2024</a:t>
            </a:r>
          </a:p>
        </p:txBody>
      </p:sp>
      <p:sp>
        <p:nvSpPr>
          <p:cNvPr id="3" name="Footer Placeholder 4">
            <a:extLst>
              <a:ext uri="{FF2B5EF4-FFF2-40B4-BE49-F238E27FC236}">
                <a16:creationId xmlns:a16="http://schemas.microsoft.com/office/drawing/2014/main" id="{2C07C737-8D7A-897D-D8DE-ACE4F2F51110}"/>
              </a:ext>
            </a:extLst>
          </p:cNvPr>
          <p:cNvSpPr>
            <a:spLocks noGrp="1" noRot="1" noMove="1" noResize="1" noEditPoints="1" noAdjustHandles="1" noChangeArrowheads="1" noChangeShapeType="1"/>
          </p:cNvSpPr>
          <p:nvPr>
            <p:ph type="ftr" sz="quarter" idx="11"/>
          </p:nvPr>
        </p:nvSpPr>
        <p:spPr>
          <a:xfrm>
            <a:off x="1219200" y="6146800"/>
            <a:ext cx="3124200" cy="457200"/>
          </a:xfrm>
        </p:spPr>
        <p:txBody>
          <a:bodyPr/>
          <a:lstStyle/>
          <a:p>
            <a:r>
              <a:rPr lang="it-IT" altLang="it-IT" dirty="0">
                <a:latin typeface="Aptos" panose="020B0004020202020204" pitchFamily="34" charset="0"/>
              </a:rPr>
              <a:t>Multimetro digitale basato su microcontrollore STM32 con rilevamento della forma d’onda</a:t>
            </a:r>
          </a:p>
        </p:txBody>
      </p:sp>
      <p:sp>
        <p:nvSpPr>
          <p:cNvPr id="4" name="Slide Number Placeholder 5">
            <a:extLst>
              <a:ext uri="{FF2B5EF4-FFF2-40B4-BE49-F238E27FC236}">
                <a16:creationId xmlns:a16="http://schemas.microsoft.com/office/drawing/2014/main" id="{EB5301E2-C424-D7BA-BF59-A138FDE61BA8}"/>
              </a:ext>
            </a:extLst>
          </p:cNvPr>
          <p:cNvSpPr>
            <a:spLocks noGrp="1" noRot="1" noMove="1" noResize="1" noEditPoints="1" noAdjustHandles="1" noChangeArrowheads="1" noChangeShapeType="1"/>
          </p:cNvSpPr>
          <p:nvPr>
            <p:ph type="sldNum" sz="quarter" idx="12"/>
          </p:nvPr>
        </p:nvSpPr>
        <p:spPr/>
        <p:txBody>
          <a:bodyPr/>
          <a:lstStyle/>
          <a:p>
            <a:r>
              <a:rPr lang="it-IT" altLang="it-IT">
                <a:latin typeface="Aptos" panose="020B0004020202020204" pitchFamily="34" charset="0"/>
              </a:rPr>
              <a:t>Pagina </a:t>
            </a:r>
            <a:fld id="{C713BFAE-150D-48AA-82C9-EC859FD55740}" type="slidenum">
              <a:rPr lang="it-IT" altLang="it-IT">
                <a:latin typeface="Aptos" panose="020B0004020202020204" pitchFamily="34" charset="0"/>
              </a:rPr>
              <a:pPr/>
              <a:t>2</a:t>
            </a:fld>
            <a:endParaRPr lang="it-IT" altLang="it-IT">
              <a:latin typeface="Aptos" panose="020B0004020202020204" pitchFamily="34" charset="0"/>
            </a:endParaRPr>
          </a:p>
        </p:txBody>
      </p:sp>
      <p:sp>
        <p:nvSpPr>
          <p:cNvPr id="9218" name="Rectangle 2">
            <a:extLst>
              <a:ext uri="{FF2B5EF4-FFF2-40B4-BE49-F238E27FC236}">
                <a16:creationId xmlns:a16="http://schemas.microsoft.com/office/drawing/2014/main" id="{D661EDD1-45F4-6F8D-B1B6-C8815FA1DD82}"/>
              </a:ext>
            </a:extLst>
          </p:cNvPr>
          <p:cNvSpPr>
            <a:spLocks noGrp="1" noChangeArrowheads="1"/>
          </p:cNvSpPr>
          <p:nvPr>
            <p:ph type="title"/>
          </p:nvPr>
        </p:nvSpPr>
        <p:spPr>
          <a:xfrm>
            <a:off x="3816424" y="1282055"/>
            <a:ext cx="4750670" cy="706785"/>
          </a:xfrm>
        </p:spPr>
        <p:txBody>
          <a:bodyPr/>
          <a:lstStyle/>
          <a:p>
            <a:r>
              <a:rPr lang="it-IT" altLang="it-IT" sz="3500" dirty="0">
                <a:latin typeface="Aptos Black" panose="020B0004020202020204" pitchFamily="34" charset="0"/>
              </a:rPr>
              <a:t>Sommario</a:t>
            </a:r>
          </a:p>
        </p:txBody>
      </p:sp>
      <p:sp>
        <p:nvSpPr>
          <p:cNvPr id="9221" name="Rectangle 5">
            <a:extLst>
              <a:ext uri="{FF2B5EF4-FFF2-40B4-BE49-F238E27FC236}">
                <a16:creationId xmlns:a16="http://schemas.microsoft.com/office/drawing/2014/main" id="{6FB280D9-43B2-BEEA-A5D8-889E076975CD}"/>
              </a:ext>
            </a:extLst>
          </p:cNvPr>
          <p:cNvSpPr>
            <a:spLocks noGrp="1" noChangeArrowheads="1"/>
          </p:cNvSpPr>
          <p:nvPr>
            <p:ph type="body" idx="1"/>
          </p:nvPr>
        </p:nvSpPr>
        <p:spPr>
          <a:xfrm>
            <a:off x="3816425" y="2204864"/>
            <a:ext cx="5148063" cy="2664296"/>
          </a:xfrm>
        </p:spPr>
        <p:txBody>
          <a:bodyPr/>
          <a:lstStyle/>
          <a:p>
            <a:r>
              <a:rPr lang="it-IT" altLang="it-IT" sz="2000" dirty="0">
                <a:latin typeface="Aptos Black" panose="020B0004020202020204" pitchFamily="34" charset="0"/>
              </a:rPr>
              <a:t>Introduzione</a:t>
            </a:r>
          </a:p>
          <a:p>
            <a:r>
              <a:rPr lang="it-IT" altLang="it-IT" sz="2000" dirty="0">
                <a:latin typeface="Aptos Black" panose="020B0004020202020204" pitchFamily="34" charset="0"/>
              </a:rPr>
              <a:t>Funzionamento dei multimetri digitali</a:t>
            </a:r>
          </a:p>
          <a:p>
            <a:r>
              <a:rPr lang="it-IT" altLang="it-IT" sz="2000" dirty="0">
                <a:latin typeface="Aptos Black" panose="020B0004020202020204" pitchFamily="34" charset="0"/>
              </a:rPr>
              <a:t>Architettura del multimetro proposto</a:t>
            </a:r>
          </a:p>
          <a:p>
            <a:r>
              <a:rPr lang="it-IT" altLang="it-IT" sz="2000" dirty="0">
                <a:latin typeface="Aptos Black" panose="020B0004020202020204" pitchFamily="34" charset="0"/>
              </a:rPr>
              <a:t>Firmware e algoritmi DSP</a:t>
            </a:r>
          </a:p>
          <a:p>
            <a:r>
              <a:rPr lang="it-IT" altLang="it-IT" sz="2000" dirty="0">
                <a:latin typeface="Aptos Black" panose="020B0004020202020204" pitchFamily="34" charset="0"/>
              </a:rPr>
              <a:t>Prove svolte</a:t>
            </a:r>
          </a:p>
          <a:p>
            <a:r>
              <a:rPr lang="it-IT" altLang="it-IT" sz="2000" dirty="0">
                <a:latin typeface="Aptos Black" panose="020B0004020202020204" pitchFamily="34" charset="0"/>
              </a:rPr>
              <a:t>Conclusioni</a:t>
            </a:r>
          </a:p>
        </p:txBody>
      </p:sp>
      <p:pic>
        <p:nvPicPr>
          <p:cNvPr id="9" name="Picture 8" descr="A green circuit board with many small screws&#10;&#10;Description automatically generated">
            <a:extLst>
              <a:ext uri="{FF2B5EF4-FFF2-40B4-BE49-F238E27FC236}">
                <a16:creationId xmlns:a16="http://schemas.microsoft.com/office/drawing/2014/main" id="{6BCBBFEC-FC9C-1B50-20C5-30684CBD4331}"/>
              </a:ext>
            </a:extLst>
          </p:cNvPr>
          <p:cNvPicPr>
            <a:picLocks noChangeAspect="1"/>
          </p:cNvPicPr>
          <p:nvPr/>
        </p:nvPicPr>
        <p:blipFill>
          <a:blip r:embed="rId3">
            <a:extLst>
              <a:ext uri="{28A0092B-C50C-407E-A947-70E740481C1C}">
                <a14:useLocalDpi xmlns:a14="http://schemas.microsoft.com/office/drawing/2010/main" val="0"/>
              </a:ext>
            </a:extLst>
          </a:blip>
          <a:srcRect l="41304"/>
          <a:stretch/>
        </p:blipFill>
        <p:spPr>
          <a:xfrm>
            <a:off x="0" y="294003"/>
            <a:ext cx="3779912" cy="6087325"/>
          </a:xfrm>
          <a:prstGeom prst="rect">
            <a:avLst/>
          </a:prstGeom>
        </p:spPr>
      </p:pic>
    </p:spTree>
    <p:extLst>
      <p:ext uri="{BB962C8B-B14F-4D97-AF65-F5344CB8AC3E}">
        <p14:creationId xmlns:p14="http://schemas.microsoft.com/office/powerpoint/2010/main" val="23946747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07919-B220-3275-C797-6A54CC78D7E3}"/>
            </a:ext>
          </a:extLst>
        </p:cNvPr>
        <p:cNvGrpSpPr/>
        <p:nvPr/>
      </p:nvGrpSpPr>
      <p:grpSpPr>
        <a:xfrm>
          <a:off x="0" y="0"/>
          <a:ext cx="0" cy="0"/>
          <a:chOff x="0" y="0"/>
          <a:chExt cx="0" cy="0"/>
        </a:xfrm>
      </p:grpSpPr>
      <p:sp>
        <p:nvSpPr>
          <p:cNvPr id="2" name="Date Placeholder 3">
            <a:extLst>
              <a:ext uri="{FF2B5EF4-FFF2-40B4-BE49-F238E27FC236}">
                <a16:creationId xmlns:a16="http://schemas.microsoft.com/office/drawing/2014/main" id="{F99F7CB1-EA80-6B6E-1527-C29739101A0B}"/>
              </a:ext>
            </a:extLst>
          </p:cNvPr>
          <p:cNvSpPr>
            <a:spLocks noGrp="1" noRot="1" noMove="1" noResize="1" noEditPoints="1" noAdjustHandles="1" noChangeArrowheads="1" noChangeShapeType="1"/>
          </p:cNvSpPr>
          <p:nvPr>
            <p:ph type="dt" sz="half" idx="10"/>
          </p:nvPr>
        </p:nvSpPr>
        <p:spPr/>
        <p:txBody>
          <a:bodyPr/>
          <a:lstStyle/>
          <a:p>
            <a:r>
              <a:rPr lang="it-IT" altLang="it-IT" dirty="0">
                <a:latin typeface="Aptos" panose="020B0004020202020204" pitchFamily="34" charset="0"/>
              </a:rPr>
              <a:t>A.A. 2023-2024</a:t>
            </a:r>
          </a:p>
        </p:txBody>
      </p:sp>
      <p:sp>
        <p:nvSpPr>
          <p:cNvPr id="3" name="Footer Placeholder 4">
            <a:extLst>
              <a:ext uri="{FF2B5EF4-FFF2-40B4-BE49-F238E27FC236}">
                <a16:creationId xmlns:a16="http://schemas.microsoft.com/office/drawing/2014/main" id="{F8476F6F-3371-7BF6-3D39-E4FE29714494}"/>
              </a:ext>
            </a:extLst>
          </p:cNvPr>
          <p:cNvSpPr>
            <a:spLocks noGrp="1" noRot="1" noMove="1" noResize="1" noEditPoints="1" noAdjustHandles="1" noChangeArrowheads="1" noChangeShapeType="1"/>
          </p:cNvSpPr>
          <p:nvPr>
            <p:ph type="ftr" sz="quarter" idx="11"/>
          </p:nvPr>
        </p:nvSpPr>
        <p:spPr>
          <a:xfrm>
            <a:off x="1219200" y="6146800"/>
            <a:ext cx="3124200" cy="457200"/>
          </a:xfrm>
        </p:spPr>
        <p:txBody>
          <a:bodyPr/>
          <a:lstStyle/>
          <a:p>
            <a:r>
              <a:rPr lang="it-IT" altLang="it-IT" dirty="0">
                <a:latin typeface="Aptos" panose="020B0004020202020204" pitchFamily="34" charset="0"/>
              </a:rPr>
              <a:t>Multimetro digitale basato su microcontrollore STM32 con rilevamento della forma d’onda</a:t>
            </a:r>
          </a:p>
        </p:txBody>
      </p:sp>
      <p:sp>
        <p:nvSpPr>
          <p:cNvPr id="4" name="Slide Number Placeholder 5">
            <a:extLst>
              <a:ext uri="{FF2B5EF4-FFF2-40B4-BE49-F238E27FC236}">
                <a16:creationId xmlns:a16="http://schemas.microsoft.com/office/drawing/2014/main" id="{B7D1116E-75B6-8B81-E461-869D85F40EC1}"/>
              </a:ext>
            </a:extLst>
          </p:cNvPr>
          <p:cNvSpPr>
            <a:spLocks noGrp="1" noRot="1" noMove="1" noResize="1" noEditPoints="1" noAdjustHandles="1" noChangeArrowheads="1" noChangeShapeType="1"/>
          </p:cNvSpPr>
          <p:nvPr>
            <p:ph type="sldNum" sz="quarter" idx="12"/>
          </p:nvPr>
        </p:nvSpPr>
        <p:spPr/>
        <p:txBody>
          <a:bodyPr/>
          <a:lstStyle/>
          <a:p>
            <a:r>
              <a:rPr lang="it-IT" altLang="it-IT">
                <a:latin typeface="Aptos" panose="020B0004020202020204" pitchFamily="34" charset="0"/>
              </a:rPr>
              <a:t>Pagina </a:t>
            </a:r>
            <a:fld id="{C713BFAE-150D-48AA-82C9-EC859FD55740}" type="slidenum">
              <a:rPr lang="it-IT" altLang="it-IT">
                <a:latin typeface="Aptos" panose="020B0004020202020204" pitchFamily="34" charset="0"/>
              </a:rPr>
              <a:pPr/>
              <a:t>20</a:t>
            </a:fld>
            <a:endParaRPr lang="it-IT" altLang="it-IT">
              <a:latin typeface="Aptos" panose="020B0004020202020204" pitchFamily="34" charset="0"/>
            </a:endParaRPr>
          </a:p>
        </p:txBody>
      </p:sp>
      <p:sp>
        <p:nvSpPr>
          <p:cNvPr id="9218" name="Rectangle 2">
            <a:extLst>
              <a:ext uri="{FF2B5EF4-FFF2-40B4-BE49-F238E27FC236}">
                <a16:creationId xmlns:a16="http://schemas.microsoft.com/office/drawing/2014/main" id="{122FEEE5-8516-6607-724B-97BED95EEE6E}"/>
              </a:ext>
            </a:extLst>
          </p:cNvPr>
          <p:cNvSpPr>
            <a:spLocks noGrp="1" noChangeArrowheads="1"/>
          </p:cNvSpPr>
          <p:nvPr>
            <p:ph type="title"/>
          </p:nvPr>
        </p:nvSpPr>
        <p:spPr>
          <a:xfrm>
            <a:off x="539178" y="692696"/>
            <a:ext cx="7705230" cy="504825"/>
          </a:xfrm>
        </p:spPr>
        <p:txBody>
          <a:bodyPr/>
          <a:lstStyle/>
          <a:p>
            <a:r>
              <a:rPr lang="it-IT" altLang="it-IT" dirty="0">
                <a:latin typeface="Aptos Black" panose="020B0004020202020204" pitchFamily="34" charset="0"/>
              </a:rPr>
              <a:t>Prove svolte</a:t>
            </a:r>
          </a:p>
        </p:txBody>
      </p:sp>
      <p:sp>
        <p:nvSpPr>
          <p:cNvPr id="9222" name="Text Box 6">
            <a:extLst>
              <a:ext uri="{FF2B5EF4-FFF2-40B4-BE49-F238E27FC236}">
                <a16:creationId xmlns:a16="http://schemas.microsoft.com/office/drawing/2014/main" id="{D8AFC12B-E130-9001-AC75-6A80A8A0673A}"/>
              </a:ext>
            </a:extLst>
          </p:cNvPr>
          <p:cNvSpPr txBox="1">
            <a:spLocks noChangeArrowheads="1"/>
          </p:cNvSpPr>
          <p:nvPr/>
        </p:nvSpPr>
        <p:spPr bwMode="auto">
          <a:xfrm>
            <a:off x="526478" y="1268860"/>
            <a:ext cx="2389339"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spcBef>
                <a:spcPct val="50000"/>
              </a:spcBef>
            </a:pPr>
            <a:r>
              <a:rPr lang="it-IT" altLang="it-IT" sz="2200" dirty="0">
                <a:solidFill>
                  <a:srgbClr val="000000"/>
                </a:solidFill>
                <a:latin typeface="Aptos" panose="020B0004020202020204" pitchFamily="34" charset="0"/>
              </a:rPr>
              <a:t>Misure effettuate</a:t>
            </a:r>
            <a:endParaRPr lang="it-IT" altLang="it-IT" sz="2200" i="1" dirty="0">
              <a:solidFill>
                <a:schemeClr val="tx1"/>
              </a:solidFill>
              <a:latin typeface="Aptos" panose="020B0004020202020204" pitchFamily="34"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47C15D3-9F54-F0B8-D262-4CDC9BEDDDA2}"/>
                  </a:ext>
                </a:extLst>
              </p:cNvPr>
              <p:cNvSpPr txBox="1"/>
              <p:nvPr/>
            </p:nvSpPr>
            <p:spPr>
              <a:xfrm>
                <a:off x="552252" y="1839912"/>
                <a:ext cx="2389339" cy="227158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Interfaccia grafica scritta in </a:t>
                </a:r>
                <a:r>
                  <a:rPr lang="it-IT" sz="1600" i="1" dirty="0">
                    <a:solidFill>
                      <a:srgbClr val="000000"/>
                    </a:solidFill>
                    <a:latin typeface="Aptos" panose="020B0004020202020204" pitchFamily="34" charset="0"/>
                  </a:rPr>
                  <a:t>Python</a:t>
                </a:r>
              </a:p>
              <a:p>
                <a:pPr marL="285750"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Forme d’onda rilevate con successo</a:t>
                </a:r>
              </a:p>
              <a:p>
                <a:pPr marL="285750"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Tempo di calcolo di soli </a:t>
                </a:r>
                <a14:m>
                  <m:oMath xmlns:m="http://schemas.openxmlformats.org/officeDocument/2006/math">
                    <m:r>
                      <a:rPr lang="it-IT" sz="1600" b="0" i="1" smtClean="0">
                        <a:solidFill>
                          <a:srgbClr val="000000"/>
                        </a:solidFill>
                        <a:latin typeface="Cambria Math" panose="02040503050406030204" pitchFamily="18" charset="0"/>
                      </a:rPr>
                      <m:t>12 </m:t>
                    </m:r>
                    <m:r>
                      <a:rPr lang="it-IT" sz="1600" b="0" i="1" smtClean="0">
                        <a:solidFill>
                          <a:srgbClr val="000000"/>
                        </a:solidFill>
                        <a:latin typeface="Cambria Math" panose="02040503050406030204" pitchFamily="18" charset="0"/>
                      </a:rPr>
                      <m:t>𝑚𝑠</m:t>
                    </m:r>
                  </m:oMath>
                </a14:m>
                <a:endParaRPr lang="it-IT" sz="1600" dirty="0">
                  <a:solidFill>
                    <a:srgbClr val="000000"/>
                  </a:solidFill>
                  <a:latin typeface="Aptos" panose="020B0004020202020204" pitchFamily="34" charset="0"/>
                </a:endParaRPr>
              </a:p>
            </p:txBody>
          </p:sp>
        </mc:Choice>
        <mc:Fallback xmlns="">
          <p:sp>
            <p:nvSpPr>
              <p:cNvPr id="9" name="TextBox 8">
                <a:extLst>
                  <a:ext uri="{FF2B5EF4-FFF2-40B4-BE49-F238E27FC236}">
                    <a16:creationId xmlns:a16="http://schemas.microsoft.com/office/drawing/2014/main" id="{A47C15D3-9F54-F0B8-D262-4CDC9BEDDDA2}"/>
                  </a:ext>
                </a:extLst>
              </p:cNvPr>
              <p:cNvSpPr txBox="1">
                <a:spLocks noRot="1" noChangeAspect="1" noMove="1" noResize="1" noEditPoints="1" noAdjustHandles="1" noChangeArrowheads="1" noChangeShapeType="1" noTextEdit="1"/>
              </p:cNvSpPr>
              <p:nvPr/>
            </p:nvSpPr>
            <p:spPr>
              <a:xfrm>
                <a:off x="552252" y="1839912"/>
                <a:ext cx="2389339" cy="2271584"/>
              </a:xfrm>
              <a:prstGeom prst="rect">
                <a:avLst/>
              </a:prstGeom>
              <a:blipFill>
                <a:blip r:embed="rId3"/>
                <a:stretch>
                  <a:fillRect l="-1020" r="-2041" b="-2688"/>
                </a:stretch>
              </a:blipFill>
            </p:spPr>
            <p:txBody>
              <a:bodyPr/>
              <a:lstStyle/>
              <a:p>
                <a:r>
                  <a:rPr lang="it-IT">
                    <a:noFill/>
                  </a:rPr>
                  <a:t> </a:t>
                </a:r>
              </a:p>
            </p:txBody>
          </p:sp>
        </mc:Fallback>
      </mc:AlternateContent>
      <p:pic>
        <p:nvPicPr>
          <p:cNvPr id="6" name="Picture 5" descr="A screenshot of a computer&#10;&#10;Description automatically generated">
            <a:extLst>
              <a:ext uri="{FF2B5EF4-FFF2-40B4-BE49-F238E27FC236}">
                <a16:creationId xmlns:a16="http://schemas.microsoft.com/office/drawing/2014/main" id="{88BBD96D-C015-7AF0-D0E3-9A9CCC9055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7339" y="1268859"/>
            <a:ext cx="2892660" cy="4547666"/>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03A4FB4F-9524-AD95-34CC-5AE354992D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3382" y="1268859"/>
            <a:ext cx="2892660" cy="4547665"/>
          </a:xfrm>
          <a:prstGeom prst="rect">
            <a:avLst/>
          </a:prstGeom>
        </p:spPr>
      </p:pic>
    </p:spTree>
    <p:extLst>
      <p:ext uri="{BB962C8B-B14F-4D97-AF65-F5344CB8AC3E}">
        <p14:creationId xmlns:p14="http://schemas.microsoft.com/office/powerpoint/2010/main" val="1031057079"/>
      </p:ext>
    </p:extLst>
  </p:cSld>
  <p:clrMapOvr>
    <a:masterClrMapping/>
  </p:clrMapOvr>
  <mc:AlternateContent xmlns:mc="http://schemas.openxmlformats.org/markup-compatibility/2006" xmlns:p14="http://schemas.microsoft.com/office/powerpoint/2010/main">
    <mc:Choice Requires="p14">
      <p:transition p14:dur="400">
        <p:wipe dir="r"/>
      </p:transition>
    </mc:Choice>
    <mc:Fallback xmlns="">
      <p:transition>
        <p:wipe dir="r"/>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ED8C5-55A8-9F4B-771B-41A2588A521B}"/>
            </a:ext>
          </a:extLst>
        </p:cNvPr>
        <p:cNvGrpSpPr/>
        <p:nvPr/>
      </p:nvGrpSpPr>
      <p:grpSpPr>
        <a:xfrm>
          <a:off x="0" y="0"/>
          <a:ext cx="0" cy="0"/>
          <a:chOff x="0" y="0"/>
          <a:chExt cx="0" cy="0"/>
        </a:xfrm>
      </p:grpSpPr>
      <p:sp>
        <p:nvSpPr>
          <p:cNvPr id="2" name="Date Placeholder 3">
            <a:extLst>
              <a:ext uri="{FF2B5EF4-FFF2-40B4-BE49-F238E27FC236}">
                <a16:creationId xmlns:a16="http://schemas.microsoft.com/office/drawing/2014/main" id="{B7FD239F-377B-EF0F-AB56-357FA38EDFB9}"/>
              </a:ext>
            </a:extLst>
          </p:cNvPr>
          <p:cNvSpPr>
            <a:spLocks noGrp="1" noRot="1" noMove="1" noResize="1" noEditPoints="1" noAdjustHandles="1" noChangeArrowheads="1" noChangeShapeType="1"/>
          </p:cNvSpPr>
          <p:nvPr>
            <p:ph type="dt" sz="half" idx="10"/>
          </p:nvPr>
        </p:nvSpPr>
        <p:spPr/>
        <p:txBody>
          <a:bodyPr/>
          <a:lstStyle/>
          <a:p>
            <a:r>
              <a:rPr lang="it-IT" altLang="it-IT" dirty="0">
                <a:latin typeface="Aptos" panose="020B0004020202020204" pitchFamily="34" charset="0"/>
              </a:rPr>
              <a:t>A.A. 2023-2024</a:t>
            </a:r>
          </a:p>
        </p:txBody>
      </p:sp>
      <p:sp>
        <p:nvSpPr>
          <p:cNvPr id="3" name="Footer Placeholder 4">
            <a:extLst>
              <a:ext uri="{FF2B5EF4-FFF2-40B4-BE49-F238E27FC236}">
                <a16:creationId xmlns:a16="http://schemas.microsoft.com/office/drawing/2014/main" id="{89EFE5F0-103E-15B9-99FF-1BEBF0E1374B}"/>
              </a:ext>
            </a:extLst>
          </p:cNvPr>
          <p:cNvSpPr>
            <a:spLocks noGrp="1" noRot="1" noMove="1" noResize="1" noEditPoints="1" noAdjustHandles="1" noChangeArrowheads="1" noChangeShapeType="1"/>
          </p:cNvSpPr>
          <p:nvPr>
            <p:ph type="ftr" sz="quarter" idx="11"/>
          </p:nvPr>
        </p:nvSpPr>
        <p:spPr>
          <a:xfrm>
            <a:off x="1219200" y="6146800"/>
            <a:ext cx="3124200" cy="457200"/>
          </a:xfrm>
        </p:spPr>
        <p:txBody>
          <a:bodyPr/>
          <a:lstStyle/>
          <a:p>
            <a:r>
              <a:rPr lang="it-IT" altLang="it-IT" dirty="0">
                <a:latin typeface="Aptos" panose="020B0004020202020204" pitchFamily="34" charset="0"/>
              </a:rPr>
              <a:t>Multimetro digitale basato su microcontrollore STM32 con rilevamento della forma d’onda</a:t>
            </a:r>
          </a:p>
        </p:txBody>
      </p:sp>
      <p:sp>
        <p:nvSpPr>
          <p:cNvPr id="4" name="Slide Number Placeholder 5">
            <a:extLst>
              <a:ext uri="{FF2B5EF4-FFF2-40B4-BE49-F238E27FC236}">
                <a16:creationId xmlns:a16="http://schemas.microsoft.com/office/drawing/2014/main" id="{4F27E217-B562-2D0D-B740-2BFCFEB7EE14}"/>
              </a:ext>
            </a:extLst>
          </p:cNvPr>
          <p:cNvSpPr>
            <a:spLocks noGrp="1" noRot="1" noMove="1" noResize="1" noEditPoints="1" noAdjustHandles="1" noChangeArrowheads="1" noChangeShapeType="1"/>
          </p:cNvSpPr>
          <p:nvPr>
            <p:ph type="sldNum" sz="quarter" idx="12"/>
          </p:nvPr>
        </p:nvSpPr>
        <p:spPr/>
        <p:txBody>
          <a:bodyPr/>
          <a:lstStyle/>
          <a:p>
            <a:r>
              <a:rPr lang="it-IT" altLang="it-IT">
                <a:latin typeface="Aptos" panose="020B0004020202020204" pitchFamily="34" charset="0"/>
              </a:rPr>
              <a:t>Pagina </a:t>
            </a:r>
            <a:fld id="{C713BFAE-150D-48AA-82C9-EC859FD55740}" type="slidenum">
              <a:rPr lang="it-IT" altLang="it-IT">
                <a:latin typeface="Aptos" panose="020B0004020202020204" pitchFamily="34" charset="0"/>
              </a:rPr>
              <a:pPr/>
              <a:t>21</a:t>
            </a:fld>
            <a:endParaRPr lang="it-IT" altLang="it-IT">
              <a:latin typeface="Aptos" panose="020B0004020202020204" pitchFamily="34" charset="0"/>
            </a:endParaRPr>
          </a:p>
        </p:txBody>
      </p:sp>
      <p:sp>
        <p:nvSpPr>
          <p:cNvPr id="9218" name="Rectangle 2">
            <a:extLst>
              <a:ext uri="{FF2B5EF4-FFF2-40B4-BE49-F238E27FC236}">
                <a16:creationId xmlns:a16="http://schemas.microsoft.com/office/drawing/2014/main" id="{52A423CB-24BA-96C8-6B9E-679C29AFBCEF}"/>
              </a:ext>
            </a:extLst>
          </p:cNvPr>
          <p:cNvSpPr>
            <a:spLocks noGrp="1" noChangeArrowheads="1"/>
          </p:cNvSpPr>
          <p:nvPr>
            <p:ph type="title"/>
          </p:nvPr>
        </p:nvSpPr>
        <p:spPr>
          <a:xfrm>
            <a:off x="539178" y="692696"/>
            <a:ext cx="7705230" cy="504825"/>
          </a:xfrm>
        </p:spPr>
        <p:txBody>
          <a:bodyPr/>
          <a:lstStyle/>
          <a:p>
            <a:r>
              <a:rPr lang="it-IT" altLang="it-IT" dirty="0">
                <a:latin typeface="Aptos Black" panose="020B0004020202020204" pitchFamily="34" charset="0"/>
              </a:rPr>
              <a:t>Prove svolte</a:t>
            </a:r>
          </a:p>
        </p:txBody>
      </p:sp>
      <p:sp>
        <p:nvSpPr>
          <p:cNvPr id="9222" name="Text Box 6">
            <a:extLst>
              <a:ext uri="{FF2B5EF4-FFF2-40B4-BE49-F238E27FC236}">
                <a16:creationId xmlns:a16="http://schemas.microsoft.com/office/drawing/2014/main" id="{E6D83B8F-CD07-5E58-E39C-51CBBF373023}"/>
              </a:ext>
            </a:extLst>
          </p:cNvPr>
          <p:cNvSpPr txBox="1">
            <a:spLocks noChangeArrowheads="1"/>
          </p:cNvSpPr>
          <p:nvPr/>
        </p:nvSpPr>
        <p:spPr bwMode="auto">
          <a:xfrm>
            <a:off x="526478" y="1268860"/>
            <a:ext cx="685383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spcBef>
                <a:spcPct val="50000"/>
              </a:spcBef>
            </a:pPr>
            <a:r>
              <a:rPr lang="it-IT" altLang="it-IT" sz="2200" dirty="0">
                <a:solidFill>
                  <a:srgbClr val="000000"/>
                </a:solidFill>
                <a:latin typeface="Aptos" panose="020B0004020202020204" pitchFamily="34" charset="0"/>
              </a:rPr>
              <a:t>Problemi nelle misure di frequenza</a:t>
            </a:r>
            <a:endParaRPr lang="it-IT" altLang="it-IT" sz="2200" i="1" dirty="0">
              <a:solidFill>
                <a:schemeClr val="tx1"/>
              </a:solidFill>
              <a:latin typeface="Aptos" panose="020B0004020202020204" pitchFamily="34"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CBBDB05-181A-2622-C8A3-841236A2E9D1}"/>
                  </a:ext>
                </a:extLst>
              </p:cNvPr>
              <p:cNvSpPr txBox="1"/>
              <p:nvPr/>
            </p:nvSpPr>
            <p:spPr>
              <a:xfrm>
                <a:off x="552252" y="1839912"/>
                <a:ext cx="3744415" cy="3795334"/>
              </a:xfrm>
              <a:prstGeom prst="rect">
                <a:avLst/>
              </a:prstGeom>
              <a:noFill/>
            </p:spPr>
            <p:txBody>
              <a:bodyPr wrap="square" rtlCol="0">
                <a:spAutoFit/>
              </a:bodyPr>
              <a:lstStyle/>
              <a:p>
                <a:pPr>
                  <a:lnSpc>
                    <a:spcPct val="150000"/>
                  </a:lnSpc>
                </a:pPr>
                <a:r>
                  <a:rPr lang="it-IT" sz="1600" dirty="0">
                    <a:solidFill>
                      <a:srgbClr val="000000"/>
                    </a:solidFill>
                    <a:latin typeface="Aptos" panose="020B0004020202020204" pitchFamily="34" charset="0"/>
                  </a:rPr>
                  <a:t>Il numero di campioni della trasformata di Fourier è risultato essere il fattore limitante nella risoluzione in frequenza:</a:t>
                </a:r>
              </a:p>
              <a:p>
                <a:pPr>
                  <a:lnSpc>
                    <a:spcPct val="150000"/>
                  </a:lnSpc>
                </a:pPr>
                <a14:m>
                  <m:oMathPara xmlns:m="http://schemas.openxmlformats.org/officeDocument/2006/math">
                    <m:oMathParaPr>
                      <m:jc m:val="centerGroup"/>
                    </m:oMathParaPr>
                    <m:oMath xmlns:m="http://schemas.openxmlformats.org/officeDocument/2006/math">
                      <m:r>
                        <a:rPr lang="it-IT" sz="1600" i="1">
                          <a:solidFill>
                            <a:srgbClr val="000000"/>
                          </a:solidFill>
                          <a:latin typeface="Cambria Math" panose="02040503050406030204" pitchFamily="18" charset="0"/>
                        </a:rPr>
                        <m:t>𝑅</m:t>
                      </m:r>
                      <m:r>
                        <a:rPr lang="it-IT" sz="1600" i="1">
                          <a:solidFill>
                            <a:srgbClr val="000000"/>
                          </a:solidFill>
                          <a:latin typeface="Cambria Math" panose="02040503050406030204" pitchFamily="18" charset="0"/>
                        </a:rPr>
                        <m:t>=</m:t>
                      </m:r>
                      <m:f>
                        <m:fPr>
                          <m:type m:val="lin"/>
                          <m:ctrlPr>
                            <a:rPr lang="it-IT" sz="1600" i="1">
                              <a:solidFill>
                                <a:srgbClr val="000000"/>
                              </a:solidFill>
                              <a:latin typeface="Cambria Math" panose="02040503050406030204" pitchFamily="18" charset="0"/>
                            </a:rPr>
                          </m:ctrlPr>
                        </m:fPr>
                        <m:num>
                          <m:sSub>
                            <m:sSubPr>
                              <m:ctrlPr>
                                <a:rPr lang="it-IT" sz="1600" i="1">
                                  <a:solidFill>
                                    <a:srgbClr val="000000"/>
                                  </a:solidFill>
                                  <a:latin typeface="Cambria Math" panose="02040503050406030204" pitchFamily="18" charset="0"/>
                                </a:rPr>
                              </m:ctrlPr>
                            </m:sSubPr>
                            <m:e>
                              <m:r>
                                <a:rPr lang="it-IT" sz="1600" i="1">
                                  <a:solidFill>
                                    <a:srgbClr val="000000"/>
                                  </a:solidFill>
                                  <a:latin typeface="Cambria Math" panose="02040503050406030204" pitchFamily="18" charset="0"/>
                                </a:rPr>
                                <m:t>𝑓</m:t>
                              </m:r>
                            </m:e>
                            <m:sub>
                              <m:r>
                                <a:rPr lang="it-IT" sz="1600" i="1">
                                  <a:solidFill>
                                    <a:srgbClr val="000000"/>
                                  </a:solidFill>
                                  <a:latin typeface="Cambria Math" panose="02040503050406030204" pitchFamily="18" charset="0"/>
                                </a:rPr>
                                <m:t>𝑆</m:t>
                              </m:r>
                            </m:sub>
                          </m:sSub>
                        </m:num>
                        <m:den>
                          <m:r>
                            <a:rPr lang="it-IT" sz="1600" i="1">
                              <a:solidFill>
                                <a:srgbClr val="000000"/>
                              </a:solidFill>
                              <a:latin typeface="Cambria Math" panose="02040503050406030204" pitchFamily="18" charset="0"/>
                            </a:rPr>
                            <m:t>𝑁</m:t>
                          </m:r>
                        </m:den>
                      </m:f>
                      <m:r>
                        <a:rPr lang="it-IT" sz="1600" i="1">
                          <a:solidFill>
                            <a:srgbClr val="000000"/>
                          </a:solidFill>
                          <a:latin typeface="Cambria Math" panose="02040503050406030204" pitchFamily="18" charset="0"/>
                          <a:ea typeface="Aptos" panose="020B0004020202020204" pitchFamily="34" charset="0"/>
                          <a:cs typeface="Times New Roman" panose="02020603050405020304" pitchFamily="18" charset="0"/>
                        </a:rPr>
                        <m:t>,  </m:t>
                      </m:r>
                      <m:r>
                        <a:rPr lang="it-IT" sz="16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𝑁</m:t>
                      </m:r>
                      <m:r>
                        <a:rPr lang="it-IT" sz="16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=4096</m:t>
                      </m:r>
                    </m:oMath>
                  </m:oMathPara>
                </a14:m>
                <a:endParaRPr lang="it-IT" sz="1600" dirty="0">
                  <a:solidFill>
                    <a:srgbClr val="000000"/>
                  </a:solidFill>
                  <a:latin typeface="Aptos" panose="020B0004020202020204" pitchFamily="34" charset="0"/>
                </a:endParaRPr>
              </a:p>
              <a:p>
                <a:pPr>
                  <a:lnSpc>
                    <a:spcPct val="150000"/>
                  </a:lnSpc>
                </a:pPr>
                <a:r>
                  <a:rPr lang="it-IT" sz="1600" dirty="0">
                    <a:solidFill>
                      <a:srgbClr val="000000"/>
                    </a:solidFill>
                    <a:latin typeface="Aptos" panose="020B0004020202020204" pitchFamily="34" charset="0"/>
                  </a:rPr>
                  <a:t>Il problema dell’</a:t>
                </a:r>
                <a:r>
                  <a:rPr lang="it-IT" sz="1600" i="1" dirty="0" err="1">
                    <a:solidFill>
                      <a:srgbClr val="000000"/>
                    </a:solidFill>
                    <a:latin typeface="Aptos" panose="020B0004020202020204" pitchFamily="34" charset="0"/>
                  </a:rPr>
                  <a:t>aliasing</a:t>
                </a:r>
                <a:r>
                  <a:rPr lang="it-IT" sz="1600" dirty="0">
                    <a:solidFill>
                      <a:srgbClr val="000000"/>
                    </a:solidFill>
                    <a:latin typeface="Aptos" panose="020B0004020202020204" pitchFamily="34" charset="0"/>
                  </a:rPr>
                  <a:t> ha forte importanza in un dispositivo che deve lavorare con un ampio spettro di frequenze. Anche un campionamento troppo veloce ha però delle problematiche ad esso associate.</a:t>
                </a:r>
              </a:p>
            </p:txBody>
          </p:sp>
        </mc:Choice>
        <mc:Fallback xmlns="">
          <p:sp>
            <p:nvSpPr>
              <p:cNvPr id="9" name="TextBox 8">
                <a:extLst>
                  <a:ext uri="{FF2B5EF4-FFF2-40B4-BE49-F238E27FC236}">
                    <a16:creationId xmlns:a16="http://schemas.microsoft.com/office/drawing/2014/main" id="{5CBBDB05-181A-2622-C8A3-841236A2E9D1}"/>
                  </a:ext>
                </a:extLst>
              </p:cNvPr>
              <p:cNvSpPr txBox="1">
                <a:spLocks noRot="1" noChangeAspect="1" noMove="1" noResize="1" noEditPoints="1" noAdjustHandles="1" noChangeArrowheads="1" noChangeShapeType="1" noTextEdit="1"/>
              </p:cNvSpPr>
              <p:nvPr/>
            </p:nvSpPr>
            <p:spPr>
              <a:xfrm>
                <a:off x="552252" y="1839912"/>
                <a:ext cx="3744415" cy="3795334"/>
              </a:xfrm>
              <a:prstGeom prst="rect">
                <a:avLst/>
              </a:prstGeom>
              <a:blipFill>
                <a:blip r:embed="rId3"/>
                <a:stretch>
                  <a:fillRect l="-977" b="-1125"/>
                </a:stretch>
              </a:blipFill>
            </p:spPr>
            <p:txBody>
              <a:bodyPr/>
              <a:lstStyle/>
              <a:p>
                <a:r>
                  <a:rPr lang="it-IT">
                    <a:noFill/>
                  </a:rPr>
                  <a:t> </a:t>
                </a:r>
              </a:p>
            </p:txBody>
          </p:sp>
        </mc:Fallback>
      </mc:AlternateContent>
      <p:pic>
        <p:nvPicPr>
          <p:cNvPr id="6" name="Picture 5" descr="A graph of a graph&#10;&#10;Description automatically generated">
            <a:extLst>
              <a:ext uri="{FF2B5EF4-FFF2-40B4-BE49-F238E27FC236}">
                <a16:creationId xmlns:a16="http://schemas.microsoft.com/office/drawing/2014/main" id="{3FF39D08-E6ED-D632-2C32-D645497D3F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7984" y="1916832"/>
            <a:ext cx="4451797" cy="1112950"/>
          </a:xfrm>
          <a:prstGeom prst="rect">
            <a:avLst/>
          </a:prstGeom>
        </p:spPr>
      </p:pic>
      <p:pic>
        <p:nvPicPr>
          <p:cNvPr id="8" name="Picture 7" descr="A red and blue curved line&#10;&#10;Description automatically generated">
            <a:extLst>
              <a:ext uri="{FF2B5EF4-FFF2-40B4-BE49-F238E27FC236}">
                <a16:creationId xmlns:a16="http://schemas.microsoft.com/office/drawing/2014/main" id="{0D3C57F9-65F6-9FB0-86E0-B24B2E47F7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1974" y="3217971"/>
            <a:ext cx="4289673" cy="2579100"/>
          </a:xfrm>
          <a:prstGeom prst="rect">
            <a:avLst/>
          </a:prstGeom>
        </p:spPr>
      </p:pic>
    </p:spTree>
    <p:extLst>
      <p:ext uri="{BB962C8B-B14F-4D97-AF65-F5344CB8AC3E}">
        <p14:creationId xmlns:p14="http://schemas.microsoft.com/office/powerpoint/2010/main" val="4076945658"/>
      </p:ext>
    </p:extLst>
  </p:cSld>
  <p:clrMapOvr>
    <a:masterClrMapping/>
  </p:clrMapOvr>
  <mc:AlternateContent xmlns:mc="http://schemas.openxmlformats.org/markup-compatibility/2006" xmlns:p14="http://schemas.microsoft.com/office/powerpoint/2010/main">
    <mc:Choice Requires="p14">
      <p:transition p14:dur="400">
        <p:wipe dir="r"/>
      </p:transition>
    </mc:Choice>
    <mc:Fallback xmlns="">
      <p:transition>
        <p:wipe dir="r"/>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C90E1-FE41-3131-65BF-7E8BA485FB84}"/>
            </a:ext>
          </a:extLst>
        </p:cNvPr>
        <p:cNvGrpSpPr/>
        <p:nvPr/>
      </p:nvGrpSpPr>
      <p:grpSpPr>
        <a:xfrm>
          <a:off x="0" y="0"/>
          <a:ext cx="0" cy="0"/>
          <a:chOff x="0" y="0"/>
          <a:chExt cx="0" cy="0"/>
        </a:xfrm>
      </p:grpSpPr>
      <p:pic>
        <p:nvPicPr>
          <p:cNvPr id="13" name="Picture 12" descr="An electronic device with a display&#10;&#10;Description automatically generated">
            <a:extLst>
              <a:ext uri="{FF2B5EF4-FFF2-40B4-BE49-F238E27FC236}">
                <a16:creationId xmlns:a16="http://schemas.microsoft.com/office/drawing/2014/main" id="{EEB25A8B-3333-4AFA-F024-8B4E1A0E0FA6}"/>
              </a:ext>
            </a:extLst>
          </p:cNvPr>
          <p:cNvPicPr>
            <a:picLocks noChangeAspect="1"/>
          </p:cNvPicPr>
          <p:nvPr/>
        </p:nvPicPr>
        <p:blipFill>
          <a:blip r:embed="rId3">
            <a:extLst>
              <a:ext uri="{28A0092B-C50C-407E-A947-70E740481C1C}">
                <a14:useLocalDpi xmlns:a14="http://schemas.microsoft.com/office/drawing/2010/main" val="0"/>
              </a:ext>
            </a:extLst>
          </a:blip>
          <a:srcRect t="4114" b="46120"/>
          <a:stretch/>
        </p:blipFill>
        <p:spPr>
          <a:xfrm>
            <a:off x="640" y="-13692"/>
            <a:ext cx="9143980" cy="341294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2" name="Date Placeholder 3">
            <a:extLst>
              <a:ext uri="{FF2B5EF4-FFF2-40B4-BE49-F238E27FC236}">
                <a16:creationId xmlns:a16="http://schemas.microsoft.com/office/drawing/2014/main" id="{693D6D57-D73B-A132-B926-43E15181BFBB}"/>
              </a:ext>
            </a:extLst>
          </p:cNvPr>
          <p:cNvSpPr>
            <a:spLocks noGrp="1" noRot="1" noMove="1" noResize="1" noEditPoints="1" noAdjustHandles="1" noChangeArrowheads="1" noChangeShapeType="1"/>
          </p:cNvSpPr>
          <p:nvPr>
            <p:ph type="dt" sz="half" idx="10"/>
          </p:nvPr>
        </p:nvSpPr>
        <p:spPr/>
        <p:txBody>
          <a:bodyPr/>
          <a:lstStyle/>
          <a:p>
            <a:r>
              <a:rPr lang="it-IT" altLang="it-IT" dirty="0">
                <a:latin typeface="Aptos" panose="020B0004020202020204" pitchFamily="34" charset="0"/>
              </a:rPr>
              <a:t>A.A. 2023-2024</a:t>
            </a:r>
          </a:p>
        </p:txBody>
      </p:sp>
      <p:sp>
        <p:nvSpPr>
          <p:cNvPr id="3" name="Footer Placeholder 4">
            <a:extLst>
              <a:ext uri="{FF2B5EF4-FFF2-40B4-BE49-F238E27FC236}">
                <a16:creationId xmlns:a16="http://schemas.microsoft.com/office/drawing/2014/main" id="{96B1EB63-4024-BFCB-7DF0-7204E3F452A6}"/>
              </a:ext>
            </a:extLst>
          </p:cNvPr>
          <p:cNvSpPr>
            <a:spLocks noGrp="1" noRot="1" noMove="1" noResize="1" noEditPoints="1" noAdjustHandles="1" noChangeArrowheads="1" noChangeShapeType="1"/>
          </p:cNvSpPr>
          <p:nvPr>
            <p:ph type="ftr" sz="quarter" idx="11"/>
          </p:nvPr>
        </p:nvSpPr>
        <p:spPr>
          <a:xfrm>
            <a:off x="1219200" y="6146800"/>
            <a:ext cx="3124200" cy="457200"/>
          </a:xfrm>
        </p:spPr>
        <p:txBody>
          <a:bodyPr/>
          <a:lstStyle/>
          <a:p>
            <a:r>
              <a:rPr lang="it-IT" altLang="it-IT" dirty="0">
                <a:latin typeface="Aptos" panose="020B0004020202020204" pitchFamily="34" charset="0"/>
              </a:rPr>
              <a:t>Multimetro digitale basato su microcontrollore STM32 con rilevamento della forma d’onda</a:t>
            </a:r>
          </a:p>
        </p:txBody>
      </p:sp>
      <p:sp>
        <p:nvSpPr>
          <p:cNvPr id="4" name="Slide Number Placeholder 5">
            <a:extLst>
              <a:ext uri="{FF2B5EF4-FFF2-40B4-BE49-F238E27FC236}">
                <a16:creationId xmlns:a16="http://schemas.microsoft.com/office/drawing/2014/main" id="{5F7E38E8-7F7B-45D2-DEDA-CD5DD0A268F8}"/>
              </a:ext>
            </a:extLst>
          </p:cNvPr>
          <p:cNvSpPr>
            <a:spLocks noGrp="1" noRot="1" noMove="1" noResize="1" noEditPoints="1" noAdjustHandles="1" noChangeArrowheads="1" noChangeShapeType="1"/>
          </p:cNvSpPr>
          <p:nvPr>
            <p:ph type="sldNum" sz="quarter" idx="12"/>
          </p:nvPr>
        </p:nvSpPr>
        <p:spPr/>
        <p:txBody>
          <a:bodyPr/>
          <a:lstStyle/>
          <a:p>
            <a:r>
              <a:rPr lang="it-IT" altLang="it-IT">
                <a:latin typeface="Aptos" panose="020B0004020202020204" pitchFamily="34" charset="0"/>
              </a:rPr>
              <a:t>Pagina </a:t>
            </a:r>
            <a:fld id="{C713BFAE-150D-48AA-82C9-EC859FD55740}" type="slidenum">
              <a:rPr lang="it-IT" altLang="it-IT">
                <a:latin typeface="Aptos" panose="020B0004020202020204" pitchFamily="34" charset="0"/>
              </a:rPr>
              <a:pPr/>
              <a:t>22</a:t>
            </a:fld>
            <a:endParaRPr lang="it-IT" altLang="it-IT">
              <a:latin typeface="Aptos" panose="020B0004020202020204" pitchFamily="34" charset="0"/>
            </a:endParaRPr>
          </a:p>
        </p:txBody>
      </p:sp>
      <p:sp>
        <p:nvSpPr>
          <p:cNvPr id="14" name="Rectangle 2">
            <a:extLst>
              <a:ext uri="{FF2B5EF4-FFF2-40B4-BE49-F238E27FC236}">
                <a16:creationId xmlns:a16="http://schemas.microsoft.com/office/drawing/2014/main" id="{2B372C14-7FBE-89D7-460B-1A62A7613BA9}"/>
              </a:ext>
            </a:extLst>
          </p:cNvPr>
          <p:cNvSpPr txBox="1">
            <a:spLocks noChangeArrowheads="1"/>
          </p:cNvSpPr>
          <p:nvPr/>
        </p:nvSpPr>
        <p:spPr bwMode="auto">
          <a:xfrm>
            <a:off x="288750" y="3686872"/>
            <a:ext cx="2620349" cy="5504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normAutofit fontScale="97500" lnSpcReduction="10000"/>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9pPr>
          </a:lstStyle>
          <a:p>
            <a:pPr eaLnBrk="1" hangingPunct="1"/>
            <a:r>
              <a:rPr lang="it-IT" altLang="it-IT" sz="3200" dirty="0">
                <a:latin typeface="Aptos Black" panose="020B0004020202020204" pitchFamily="34" charset="0"/>
              </a:rPr>
              <a:t>Conclusioni</a:t>
            </a:r>
            <a:endParaRPr lang="it-IT" altLang="it-IT" sz="2900" dirty="0">
              <a:latin typeface="Aptos Black" panose="020B0004020202020204" pitchFamily="34" charset="0"/>
            </a:endParaRPr>
          </a:p>
        </p:txBody>
      </p:sp>
      <p:sp>
        <p:nvSpPr>
          <p:cNvPr id="15" name="Text Box 6">
            <a:extLst>
              <a:ext uri="{FF2B5EF4-FFF2-40B4-BE49-F238E27FC236}">
                <a16:creationId xmlns:a16="http://schemas.microsoft.com/office/drawing/2014/main" id="{1EC40F71-5AE1-5416-E612-3DAA2449EF92}"/>
              </a:ext>
            </a:extLst>
          </p:cNvPr>
          <p:cNvSpPr txBox="1">
            <a:spLocks noChangeArrowheads="1"/>
          </p:cNvSpPr>
          <p:nvPr/>
        </p:nvSpPr>
        <p:spPr bwMode="auto">
          <a:xfrm>
            <a:off x="288751" y="4334944"/>
            <a:ext cx="262034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spcBef>
                <a:spcPct val="50000"/>
              </a:spcBef>
            </a:pPr>
            <a:r>
              <a:rPr lang="it-IT" altLang="it-IT" sz="2200" dirty="0">
                <a:solidFill>
                  <a:srgbClr val="000000"/>
                </a:solidFill>
                <a:latin typeface="Aptos" panose="020B0004020202020204" pitchFamily="34" charset="0"/>
              </a:rPr>
              <a:t>Possibili miglioramenti</a:t>
            </a:r>
          </a:p>
        </p:txBody>
      </p:sp>
      <p:sp>
        <p:nvSpPr>
          <p:cNvPr id="16" name="TextBox 15">
            <a:extLst>
              <a:ext uri="{FF2B5EF4-FFF2-40B4-BE49-F238E27FC236}">
                <a16:creationId xmlns:a16="http://schemas.microsoft.com/office/drawing/2014/main" id="{6B2A03C9-E4CC-15B0-AA14-E1820FD91191}"/>
              </a:ext>
            </a:extLst>
          </p:cNvPr>
          <p:cNvSpPr txBox="1"/>
          <p:nvPr/>
        </p:nvSpPr>
        <p:spPr>
          <a:xfrm>
            <a:off x="3131840" y="3645024"/>
            <a:ext cx="5328592" cy="200029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it-IT" sz="1400" dirty="0">
                <a:solidFill>
                  <a:srgbClr val="000000"/>
                </a:solidFill>
                <a:latin typeface="Aptos" panose="020B0004020202020204" pitchFamily="34" charset="0"/>
              </a:rPr>
              <a:t>Front-end analogico con protezioni in ingresso e auto-ranging</a:t>
            </a:r>
          </a:p>
          <a:p>
            <a:pPr marL="285750" indent="-285750">
              <a:lnSpc>
                <a:spcPct val="150000"/>
              </a:lnSpc>
              <a:buFont typeface="Arial" panose="020B0604020202020204" pitchFamily="34" charset="0"/>
              <a:buChar char="•"/>
            </a:pPr>
            <a:r>
              <a:rPr lang="it-IT" sz="1400" dirty="0">
                <a:solidFill>
                  <a:srgbClr val="000000"/>
                </a:solidFill>
                <a:latin typeface="Aptos" panose="020B0004020202020204" pitchFamily="34" charset="0"/>
              </a:rPr>
              <a:t>Frequenzimetro integrato e selezione automatica della frequenza di campionamento</a:t>
            </a:r>
          </a:p>
          <a:p>
            <a:pPr marL="285750" indent="-285750">
              <a:lnSpc>
                <a:spcPct val="150000"/>
              </a:lnSpc>
              <a:buFont typeface="Arial" panose="020B0604020202020204" pitchFamily="34" charset="0"/>
              <a:buChar char="•"/>
            </a:pPr>
            <a:r>
              <a:rPr lang="it-IT" sz="1400" dirty="0">
                <a:solidFill>
                  <a:srgbClr val="000000"/>
                </a:solidFill>
                <a:latin typeface="Aptos" panose="020B0004020202020204" pitchFamily="34" charset="0"/>
              </a:rPr>
              <a:t>Riservare parte della memoria </a:t>
            </a:r>
            <a:r>
              <a:rPr lang="it-IT" sz="1400" i="1" dirty="0">
                <a:solidFill>
                  <a:srgbClr val="000000"/>
                </a:solidFill>
                <a:latin typeface="Aptos" panose="020B0004020202020204" pitchFamily="34" charset="0"/>
              </a:rPr>
              <a:t>SRAM</a:t>
            </a:r>
            <a:r>
              <a:rPr lang="it-IT" sz="1400" dirty="0">
                <a:solidFill>
                  <a:srgbClr val="000000"/>
                </a:solidFill>
                <a:latin typeface="Aptos" panose="020B0004020202020204" pitchFamily="34" charset="0"/>
              </a:rPr>
              <a:t> ai </a:t>
            </a:r>
            <a:r>
              <a:rPr lang="it-IT" sz="1400" i="1" dirty="0">
                <a:solidFill>
                  <a:srgbClr val="000000"/>
                </a:solidFill>
                <a:latin typeface="Aptos" panose="020B0004020202020204" pitchFamily="34" charset="0"/>
              </a:rPr>
              <a:t>buffer</a:t>
            </a:r>
            <a:endParaRPr lang="it-IT" sz="1400" dirty="0">
              <a:solidFill>
                <a:srgbClr val="000000"/>
              </a:solidFill>
              <a:latin typeface="Aptos" panose="020B0004020202020204" pitchFamily="34" charset="0"/>
            </a:endParaRPr>
          </a:p>
          <a:p>
            <a:pPr marL="285750" indent="-285750">
              <a:lnSpc>
                <a:spcPct val="150000"/>
              </a:lnSpc>
              <a:buFont typeface="Arial" panose="020B0604020202020204" pitchFamily="34" charset="0"/>
              <a:buChar char="•"/>
            </a:pPr>
            <a:r>
              <a:rPr lang="it-IT" sz="1400" dirty="0">
                <a:solidFill>
                  <a:srgbClr val="000000"/>
                </a:solidFill>
                <a:latin typeface="Aptos" panose="020B0004020202020204" pitchFamily="34" charset="0"/>
              </a:rPr>
              <a:t>Ottimizzazione del codice</a:t>
            </a:r>
          </a:p>
          <a:p>
            <a:pPr marL="285750" indent="-285750">
              <a:lnSpc>
                <a:spcPct val="150000"/>
              </a:lnSpc>
              <a:buFont typeface="Arial" panose="020B0604020202020204" pitchFamily="34" charset="0"/>
              <a:buChar char="•"/>
            </a:pPr>
            <a:r>
              <a:rPr lang="it-IT" sz="1400" dirty="0">
                <a:solidFill>
                  <a:srgbClr val="000000"/>
                </a:solidFill>
                <a:latin typeface="Aptos" panose="020B0004020202020204" pitchFamily="34" charset="0"/>
              </a:rPr>
              <a:t>Alimentazione a batteria e display</a:t>
            </a:r>
          </a:p>
        </p:txBody>
      </p:sp>
    </p:spTree>
    <p:extLst>
      <p:ext uri="{BB962C8B-B14F-4D97-AF65-F5344CB8AC3E}">
        <p14:creationId xmlns:p14="http://schemas.microsoft.com/office/powerpoint/2010/main" val="19604944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862BF90-C8D1-7634-57C9-5C3E594C2E66}"/>
            </a:ext>
          </a:extLst>
        </p:cNvPr>
        <p:cNvGrpSpPr/>
        <p:nvPr/>
      </p:nvGrpSpPr>
      <p:grpSpPr>
        <a:xfrm>
          <a:off x="0" y="0"/>
          <a:ext cx="0" cy="0"/>
          <a:chOff x="0" y="0"/>
          <a:chExt cx="0" cy="0"/>
        </a:xfrm>
      </p:grpSpPr>
      <p:sp>
        <p:nvSpPr>
          <p:cNvPr id="9218" name="Rectangle 2">
            <a:extLst>
              <a:ext uri="{FF2B5EF4-FFF2-40B4-BE49-F238E27FC236}">
                <a16:creationId xmlns:a16="http://schemas.microsoft.com/office/drawing/2014/main" id="{499A85DB-B1EA-1001-A2DE-D5F90DF0E9C0}"/>
              </a:ext>
            </a:extLst>
          </p:cNvPr>
          <p:cNvSpPr>
            <a:spLocks noGrp="1" noChangeArrowheads="1"/>
          </p:cNvSpPr>
          <p:nvPr>
            <p:ph type="title"/>
          </p:nvPr>
        </p:nvSpPr>
        <p:spPr>
          <a:xfrm>
            <a:off x="288750" y="3760644"/>
            <a:ext cx="2620349" cy="612255"/>
          </a:xfrm>
        </p:spPr>
        <p:txBody>
          <a:bodyPr anchor="ctr">
            <a:normAutofit/>
          </a:bodyPr>
          <a:lstStyle/>
          <a:p>
            <a:r>
              <a:rPr lang="it-IT" altLang="it-IT" sz="2900" dirty="0">
                <a:latin typeface="Aptos Black" panose="020B0004020202020204" pitchFamily="34" charset="0"/>
              </a:rPr>
              <a:t>Introduzione </a:t>
            </a:r>
          </a:p>
        </p:txBody>
      </p:sp>
      <p:pic>
        <p:nvPicPr>
          <p:cNvPr id="6" name="Picture 5" descr="A group of multimeters on a table&#10;&#10;Description automatically generated">
            <a:extLst>
              <a:ext uri="{FF2B5EF4-FFF2-40B4-BE49-F238E27FC236}">
                <a16:creationId xmlns:a16="http://schemas.microsoft.com/office/drawing/2014/main" id="{6FD89ACA-C13E-584A-FD58-A0C38CE3FD97}"/>
              </a:ext>
            </a:extLst>
          </p:cNvPr>
          <p:cNvPicPr>
            <a:picLocks noChangeAspect="1"/>
          </p:cNvPicPr>
          <p:nvPr/>
        </p:nvPicPr>
        <p:blipFill>
          <a:blip r:embed="rId3">
            <a:extLst>
              <a:ext uri="{28A0092B-C50C-407E-A947-70E740481C1C}">
                <a14:useLocalDpi xmlns:a14="http://schemas.microsoft.com/office/drawing/2010/main" val="0"/>
              </a:ext>
            </a:extLst>
          </a:blip>
          <a:srcRect t="11666" b="18460"/>
          <a:stretch/>
        </p:blipFill>
        <p:spPr>
          <a:xfrm>
            <a:off x="20" y="0"/>
            <a:ext cx="9143980" cy="3593981"/>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Date Placeholder 3">
            <a:extLst>
              <a:ext uri="{FF2B5EF4-FFF2-40B4-BE49-F238E27FC236}">
                <a16:creationId xmlns:a16="http://schemas.microsoft.com/office/drawing/2014/main" id="{7969A389-6588-F031-80A9-2DDF18A04ABA}"/>
              </a:ext>
            </a:extLst>
          </p:cNvPr>
          <p:cNvSpPr>
            <a:spLocks noGrp="1"/>
          </p:cNvSpPr>
          <p:nvPr>
            <p:ph type="dt" sz="half" idx="10"/>
          </p:nvPr>
        </p:nvSpPr>
        <p:spPr>
          <a:xfrm>
            <a:off x="4343400" y="6146800"/>
            <a:ext cx="1905000" cy="457200"/>
          </a:xfrm>
        </p:spPr>
        <p:txBody>
          <a:bodyPr/>
          <a:lstStyle/>
          <a:p>
            <a:r>
              <a:rPr lang="it-IT" altLang="it-IT" dirty="0">
                <a:latin typeface="Aptos" panose="020B0004020202020204" pitchFamily="34" charset="0"/>
              </a:rPr>
              <a:t>A.A. 2023-2024</a:t>
            </a:r>
          </a:p>
        </p:txBody>
      </p:sp>
      <p:sp>
        <p:nvSpPr>
          <p:cNvPr id="7" name="Footer Placeholder 4">
            <a:extLst>
              <a:ext uri="{FF2B5EF4-FFF2-40B4-BE49-F238E27FC236}">
                <a16:creationId xmlns:a16="http://schemas.microsoft.com/office/drawing/2014/main" id="{8AE3C7A4-7D8B-523A-22DC-5E003B1EC825}"/>
              </a:ext>
            </a:extLst>
          </p:cNvPr>
          <p:cNvSpPr>
            <a:spLocks noGrp="1"/>
          </p:cNvSpPr>
          <p:nvPr>
            <p:ph type="ftr" sz="quarter" idx="11"/>
          </p:nvPr>
        </p:nvSpPr>
        <p:spPr>
          <a:xfrm>
            <a:off x="1219200" y="6146800"/>
            <a:ext cx="3124200" cy="457200"/>
          </a:xfrm>
        </p:spPr>
        <p:txBody>
          <a:bodyPr/>
          <a:lstStyle/>
          <a:p>
            <a:r>
              <a:rPr lang="it-IT" altLang="it-IT" dirty="0">
                <a:latin typeface="Aptos" panose="020B0004020202020204" pitchFamily="34" charset="0"/>
              </a:rPr>
              <a:t>Multimetro digitale basato su microcontrollore STM32 con rilevamento della forma d’onda</a:t>
            </a:r>
          </a:p>
        </p:txBody>
      </p:sp>
      <p:sp>
        <p:nvSpPr>
          <p:cNvPr id="8" name="Slide Number Placeholder 5">
            <a:extLst>
              <a:ext uri="{FF2B5EF4-FFF2-40B4-BE49-F238E27FC236}">
                <a16:creationId xmlns:a16="http://schemas.microsoft.com/office/drawing/2014/main" id="{67991319-483C-7D1E-AC83-88C8F052D72E}"/>
              </a:ext>
            </a:extLst>
          </p:cNvPr>
          <p:cNvSpPr>
            <a:spLocks noGrp="1"/>
          </p:cNvSpPr>
          <p:nvPr>
            <p:ph type="sldNum" sz="quarter" idx="12"/>
          </p:nvPr>
        </p:nvSpPr>
        <p:spPr>
          <a:xfrm>
            <a:off x="6553200" y="6146800"/>
            <a:ext cx="1905000" cy="457200"/>
          </a:xfrm>
        </p:spPr>
        <p:txBody>
          <a:bodyPr/>
          <a:lstStyle/>
          <a:p>
            <a:r>
              <a:rPr lang="it-IT" altLang="it-IT">
                <a:latin typeface="Aptos" panose="020B0004020202020204" pitchFamily="34" charset="0"/>
              </a:rPr>
              <a:t>Pagina </a:t>
            </a:r>
            <a:fld id="{C713BFAE-150D-48AA-82C9-EC859FD55740}" type="slidenum">
              <a:rPr lang="it-IT" altLang="it-IT">
                <a:latin typeface="Aptos" panose="020B0004020202020204" pitchFamily="34" charset="0"/>
              </a:rPr>
              <a:pPr/>
              <a:t>3</a:t>
            </a:fld>
            <a:endParaRPr lang="it-IT" altLang="it-IT">
              <a:latin typeface="Aptos" panose="020B0004020202020204" pitchFamily="34" charset="0"/>
            </a:endParaRPr>
          </a:p>
        </p:txBody>
      </p:sp>
      <p:sp>
        <p:nvSpPr>
          <p:cNvPr id="9" name="Text Box 6">
            <a:extLst>
              <a:ext uri="{FF2B5EF4-FFF2-40B4-BE49-F238E27FC236}">
                <a16:creationId xmlns:a16="http://schemas.microsoft.com/office/drawing/2014/main" id="{5519EB33-7CD4-7912-6DCF-7B6468EBA439}"/>
              </a:ext>
            </a:extLst>
          </p:cNvPr>
          <p:cNvSpPr txBox="1">
            <a:spLocks noChangeArrowheads="1"/>
          </p:cNvSpPr>
          <p:nvPr/>
        </p:nvSpPr>
        <p:spPr bwMode="auto">
          <a:xfrm>
            <a:off x="288751" y="4459759"/>
            <a:ext cx="262034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spcBef>
                <a:spcPct val="50000"/>
              </a:spcBef>
            </a:pPr>
            <a:r>
              <a:rPr lang="it-IT" altLang="it-IT" sz="2200" dirty="0">
                <a:solidFill>
                  <a:srgbClr val="000000"/>
                </a:solidFill>
                <a:latin typeface="Aptos" panose="020B0004020202020204" pitchFamily="34" charset="0"/>
              </a:rPr>
              <a:t>Motivazione e obbiettivo della tesi</a:t>
            </a:r>
            <a:endParaRPr lang="it-IT" altLang="it-IT" sz="2200" dirty="0">
              <a:solidFill>
                <a:schemeClr val="tx1"/>
              </a:solidFill>
              <a:latin typeface="Aptos" panose="020B0004020202020204" pitchFamily="34" charset="0"/>
            </a:endParaRPr>
          </a:p>
        </p:txBody>
      </p:sp>
      <p:sp>
        <p:nvSpPr>
          <p:cNvPr id="10" name="TextBox 9">
            <a:extLst>
              <a:ext uri="{FF2B5EF4-FFF2-40B4-BE49-F238E27FC236}">
                <a16:creationId xmlns:a16="http://schemas.microsoft.com/office/drawing/2014/main" id="{AEF3CD31-D140-AAC4-0CC0-A95ADB62A1C3}"/>
              </a:ext>
            </a:extLst>
          </p:cNvPr>
          <p:cNvSpPr txBox="1"/>
          <p:nvPr/>
        </p:nvSpPr>
        <p:spPr>
          <a:xfrm>
            <a:off x="3097063" y="3580561"/>
            <a:ext cx="5723409" cy="2800767"/>
          </a:xfrm>
          <a:prstGeom prst="rect">
            <a:avLst/>
          </a:prstGeom>
          <a:noFill/>
        </p:spPr>
        <p:txBody>
          <a:bodyPr wrap="square" rtlCol="0">
            <a:spAutoFit/>
          </a:bodyPr>
          <a:lstStyle/>
          <a:p>
            <a:pPr>
              <a:lnSpc>
                <a:spcPct val="150000"/>
              </a:lnSpc>
            </a:pPr>
            <a:r>
              <a:rPr lang="it-IT" sz="1600" dirty="0">
                <a:solidFill>
                  <a:srgbClr val="000000"/>
                </a:solidFill>
                <a:latin typeface="Aptos" panose="020B0004020202020204" pitchFamily="34" charset="0"/>
              </a:rPr>
              <a:t>I multimetri attualmente in commercio non sono in grado di rilevare la forma d’onda della tensione in ingresso, né fornire maggiori informazioni utili alla diagnostica di guasti elettrici, se non le semplici misure di tensione, corrente e resistenza.</a:t>
            </a:r>
          </a:p>
          <a:p>
            <a:pPr>
              <a:lnSpc>
                <a:spcPct val="150000"/>
              </a:lnSpc>
            </a:pPr>
            <a:r>
              <a:rPr lang="it-IT" sz="1600" dirty="0">
                <a:solidFill>
                  <a:srgbClr val="000000"/>
                </a:solidFill>
                <a:latin typeface="Aptos" panose="020B0004020202020204" pitchFamily="34" charset="0"/>
              </a:rPr>
              <a:t>I microprocessori moderni hanno grande potenziale nell’elaborazione digitale dei segnali. È possibile fare di meglio?</a:t>
            </a:r>
          </a:p>
          <a:p>
            <a:endParaRPr lang="it-IT" sz="1600" dirty="0">
              <a:solidFill>
                <a:srgbClr val="000000"/>
              </a:solidFill>
              <a:latin typeface="Aptos" panose="020B0004020202020204" pitchFamily="34" charset="0"/>
            </a:endParaRPr>
          </a:p>
          <a:p>
            <a:endParaRPr lang="it-IT" sz="1600" dirty="0">
              <a:solidFill>
                <a:srgbClr val="000000"/>
              </a:solidFill>
              <a:latin typeface="Aptos" panose="020B0004020202020204" pitchFamily="34" charset="0"/>
            </a:endParaRPr>
          </a:p>
        </p:txBody>
      </p:sp>
    </p:spTree>
    <p:extLst>
      <p:ext uri="{BB962C8B-B14F-4D97-AF65-F5344CB8AC3E}">
        <p14:creationId xmlns:p14="http://schemas.microsoft.com/office/powerpoint/2010/main" val="24633374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AB426A-73FB-2777-785E-AA83BE3C9145}"/>
            </a:ext>
          </a:extLst>
        </p:cNvPr>
        <p:cNvGrpSpPr/>
        <p:nvPr/>
      </p:nvGrpSpPr>
      <p:grpSpPr>
        <a:xfrm>
          <a:off x="0" y="0"/>
          <a:ext cx="0" cy="0"/>
          <a:chOff x="0" y="0"/>
          <a:chExt cx="0" cy="0"/>
        </a:xfrm>
      </p:grpSpPr>
      <p:sp>
        <p:nvSpPr>
          <p:cNvPr id="2" name="Date Placeholder 3">
            <a:extLst>
              <a:ext uri="{FF2B5EF4-FFF2-40B4-BE49-F238E27FC236}">
                <a16:creationId xmlns:a16="http://schemas.microsoft.com/office/drawing/2014/main" id="{C3B50715-2A95-5224-C75A-1725DCE9BD9B}"/>
              </a:ext>
            </a:extLst>
          </p:cNvPr>
          <p:cNvSpPr>
            <a:spLocks noGrp="1" noRot="1" noMove="1" noResize="1" noEditPoints="1" noAdjustHandles="1" noChangeArrowheads="1" noChangeShapeType="1"/>
          </p:cNvSpPr>
          <p:nvPr>
            <p:ph type="dt" sz="half" idx="10"/>
          </p:nvPr>
        </p:nvSpPr>
        <p:spPr/>
        <p:txBody>
          <a:bodyPr/>
          <a:lstStyle/>
          <a:p>
            <a:r>
              <a:rPr lang="it-IT" altLang="it-IT" dirty="0">
                <a:latin typeface="Aptos" panose="020B0004020202020204" pitchFamily="34" charset="0"/>
              </a:rPr>
              <a:t>A.A. 2023-2024</a:t>
            </a:r>
          </a:p>
        </p:txBody>
      </p:sp>
      <p:sp>
        <p:nvSpPr>
          <p:cNvPr id="3" name="Footer Placeholder 4">
            <a:extLst>
              <a:ext uri="{FF2B5EF4-FFF2-40B4-BE49-F238E27FC236}">
                <a16:creationId xmlns:a16="http://schemas.microsoft.com/office/drawing/2014/main" id="{28964727-CDFB-7742-60F3-5A1541A75781}"/>
              </a:ext>
            </a:extLst>
          </p:cNvPr>
          <p:cNvSpPr>
            <a:spLocks noGrp="1" noRot="1" noMove="1" noResize="1" noEditPoints="1" noAdjustHandles="1" noChangeArrowheads="1" noChangeShapeType="1"/>
          </p:cNvSpPr>
          <p:nvPr>
            <p:ph type="ftr" sz="quarter" idx="11"/>
          </p:nvPr>
        </p:nvSpPr>
        <p:spPr>
          <a:xfrm>
            <a:off x="1219200" y="6146800"/>
            <a:ext cx="3124200" cy="457200"/>
          </a:xfrm>
        </p:spPr>
        <p:txBody>
          <a:bodyPr/>
          <a:lstStyle/>
          <a:p>
            <a:r>
              <a:rPr lang="it-IT" altLang="it-IT" dirty="0">
                <a:latin typeface="Aptos" panose="020B0004020202020204" pitchFamily="34" charset="0"/>
              </a:rPr>
              <a:t>Multimetro digitale basato su microcontrollore STM32 con rilevamento della forma d’onda</a:t>
            </a:r>
          </a:p>
        </p:txBody>
      </p:sp>
      <p:sp>
        <p:nvSpPr>
          <p:cNvPr id="4" name="Slide Number Placeholder 5">
            <a:extLst>
              <a:ext uri="{FF2B5EF4-FFF2-40B4-BE49-F238E27FC236}">
                <a16:creationId xmlns:a16="http://schemas.microsoft.com/office/drawing/2014/main" id="{70D5E2EC-71B4-E15B-97D9-98B40287C68D}"/>
              </a:ext>
            </a:extLst>
          </p:cNvPr>
          <p:cNvSpPr>
            <a:spLocks noGrp="1" noRot="1" noMove="1" noResize="1" noEditPoints="1" noAdjustHandles="1" noChangeArrowheads="1" noChangeShapeType="1"/>
          </p:cNvSpPr>
          <p:nvPr>
            <p:ph type="sldNum" sz="quarter" idx="12"/>
          </p:nvPr>
        </p:nvSpPr>
        <p:spPr/>
        <p:txBody>
          <a:bodyPr/>
          <a:lstStyle/>
          <a:p>
            <a:r>
              <a:rPr lang="it-IT" altLang="it-IT">
                <a:latin typeface="Aptos" panose="020B0004020202020204" pitchFamily="34" charset="0"/>
              </a:rPr>
              <a:t>Pagina </a:t>
            </a:r>
            <a:fld id="{C713BFAE-150D-48AA-82C9-EC859FD55740}" type="slidenum">
              <a:rPr lang="it-IT" altLang="it-IT">
                <a:latin typeface="Aptos" panose="020B0004020202020204" pitchFamily="34" charset="0"/>
              </a:rPr>
              <a:pPr/>
              <a:t>4</a:t>
            </a:fld>
            <a:endParaRPr lang="it-IT" altLang="it-IT">
              <a:latin typeface="Aptos" panose="020B0004020202020204" pitchFamily="34" charset="0"/>
            </a:endParaRPr>
          </a:p>
        </p:txBody>
      </p:sp>
      <p:sp>
        <p:nvSpPr>
          <p:cNvPr id="9218" name="Rectangle 2">
            <a:extLst>
              <a:ext uri="{FF2B5EF4-FFF2-40B4-BE49-F238E27FC236}">
                <a16:creationId xmlns:a16="http://schemas.microsoft.com/office/drawing/2014/main" id="{0D57F558-039A-BE74-91A4-57D734D10D90}"/>
              </a:ext>
            </a:extLst>
          </p:cNvPr>
          <p:cNvSpPr>
            <a:spLocks noGrp="1" noChangeArrowheads="1"/>
          </p:cNvSpPr>
          <p:nvPr>
            <p:ph type="title"/>
          </p:nvPr>
        </p:nvSpPr>
        <p:spPr>
          <a:xfrm>
            <a:off x="539178" y="692696"/>
            <a:ext cx="7705230" cy="504825"/>
          </a:xfrm>
        </p:spPr>
        <p:txBody>
          <a:bodyPr/>
          <a:lstStyle/>
          <a:p>
            <a:r>
              <a:rPr lang="it-IT" altLang="it-IT" dirty="0">
                <a:latin typeface="Aptos Black" panose="020B0004020202020204" pitchFamily="34" charset="0"/>
              </a:rPr>
              <a:t>Funzionamento dei multimetri digitali</a:t>
            </a:r>
          </a:p>
        </p:txBody>
      </p:sp>
      <p:sp>
        <p:nvSpPr>
          <p:cNvPr id="9222" name="Text Box 6">
            <a:extLst>
              <a:ext uri="{FF2B5EF4-FFF2-40B4-BE49-F238E27FC236}">
                <a16:creationId xmlns:a16="http://schemas.microsoft.com/office/drawing/2014/main" id="{226CC1DF-EA55-3FA8-1FA6-64B70CA1EFFB}"/>
              </a:ext>
            </a:extLst>
          </p:cNvPr>
          <p:cNvSpPr txBox="1">
            <a:spLocks noChangeArrowheads="1"/>
          </p:cNvSpPr>
          <p:nvPr/>
        </p:nvSpPr>
        <p:spPr bwMode="auto">
          <a:xfrm>
            <a:off x="526478" y="1268860"/>
            <a:ext cx="3384376"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spcBef>
                <a:spcPct val="50000"/>
              </a:spcBef>
            </a:pPr>
            <a:r>
              <a:rPr lang="it-IT" altLang="it-IT" sz="2200" dirty="0">
                <a:solidFill>
                  <a:srgbClr val="000000"/>
                </a:solidFill>
                <a:latin typeface="Aptos" panose="020B0004020202020204" pitchFamily="34" charset="0"/>
              </a:rPr>
              <a:t>Caso studio: </a:t>
            </a:r>
            <a:r>
              <a:rPr lang="it-IT" altLang="it-IT" sz="2200" i="1" dirty="0">
                <a:solidFill>
                  <a:srgbClr val="000000"/>
                </a:solidFill>
                <a:latin typeface="Aptos" panose="020B0004020202020204" pitchFamily="34" charset="0"/>
              </a:rPr>
              <a:t>Fluke® 87V</a:t>
            </a:r>
            <a:endParaRPr lang="it-IT" altLang="it-IT" sz="2200" i="1" dirty="0">
              <a:solidFill>
                <a:schemeClr val="tx1"/>
              </a:solidFill>
              <a:latin typeface="Aptos" panose="020B0004020202020204" pitchFamily="34" charset="0"/>
            </a:endParaRPr>
          </a:p>
        </p:txBody>
      </p:sp>
      <p:sp>
        <p:nvSpPr>
          <p:cNvPr id="5" name="TextBox 4">
            <a:extLst>
              <a:ext uri="{FF2B5EF4-FFF2-40B4-BE49-F238E27FC236}">
                <a16:creationId xmlns:a16="http://schemas.microsoft.com/office/drawing/2014/main" id="{4AF93B2A-873D-4A1E-6059-1901D98F7E1F}"/>
              </a:ext>
            </a:extLst>
          </p:cNvPr>
          <p:cNvSpPr txBox="1"/>
          <p:nvPr/>
        </p:nvSpPr>
        <p:spPr>
          <a:xfrm>
            <a:off x="552252" y="1839913"/>
            <a:ext cx="3443684" cy="2642198"/>
          </a:xfrm>
          <a:prstGeom prst="rect">
            <a:avLst/>
          </a:prstGeom>
          <a:noFill/>
        </p:spPr>
        <p:txBody>
          <a:bodyPr wrap="square" rtlCol="0">
            <a:spAutoFit/>
          </a:bodyPr>
          <a:lstStyle/>
          <a:p>
            <a:pPr>
              <a:lnSpc>
                <a:spcPct val="150000"/>
              </a:lnSpc>
            </a:pPr>
            <a:r>
              <a:rPr lang="it-IT" sz="1600" dirty="0">
                <a:solidFill>
                  <a:srgbClr val="000000"/>
                </a:solidFill>
                <a:latin typeface="Aptos" panose="020B0004020202020204" pitchFamily="34" charset="0"/>
              </a:rPr>
              <a:t>I blocchi circuitali principali nel circuito del Fluke® 87V sono:</a:t>
            </a:r>
          </a:p>
          <a:p>
            <a:pPr marL="285750"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Protezione ingressi</a:t>
            </a:r>
          </a:p>
          <a:p>
            <a:pPr marL="285750"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Condizionamento del segnale</a:t>
            </a:r>
          </a:p>
          <a:p>
            <a:pPr marL="285750"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Convertitore RMS</a:t>
            </a:r>
          </a:p>
          <a:p>
            <a:pPr marL="285750"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Convertitore analogico-digitale</a:t>
            </a:r>
          </a:p>
          <a:p>
            <a:pPr marL="285750"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Logica di controllo</a:t>
            </a:r>
          </a:p>
        </p:txBody>
      </p:sp>
      <p:pic>
        <p:nvPicPr>
          <p:cNvPr id="10" name="Picture 9">
            <a:extLst>
              <a:ext uri="{FF2B5EF4-FFF2-40B4-BE49-F238E27FC236}">
                <a16:creationId xmlns:a16="http://schemas.microsoft.com/office/drawing/2014/main" id="{9F7E9004-BCA1-E1D9-67A0-617C3127FAE3}"/>
              </a:ext>
            </a:extLst>
          </p:cNvPr>
          <p:cNvPicPr>
            <a:picLocks noChangeAspect="1"/>
          </p:cNvPicPr>
          <p:nvPr/>
        </p:nvPicPr>
        <p:blipFill>
          <a:blip r:embed="rId3"/>
          <a:stretch>
            <a:fillRect/>
          </a:stretch>
        </p:blipFill>
        <p:spPr>
          <a:xfrm>
            <a:off x="4026266" y="1201763"/>
            <a:ext cx="4809470" cy="4459485"/>
          </a:xfrm>
          <a:prstGeom prst="rect">
            <a:avLst/>
          </a:prstGeom>
        </p:spPr>
      </p:pic>
    </p:spTree>
    <p:extLst>
      <p:ext uri="{BB962C8B-B14F-4D97-AF65-F5344CB8AC3E}">
        <p14:creationId xmlns:p14="http://schemas.microsoft.com/office/powerpoint/2010/main" val="26073655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A666E-F9BB-E093-FECF-D4592CE5ABAD}"/>
            </a:ext>
          </a:extLst>
        </p:cNvPr>
        <p:cNvGrpSpPr/>
        <p:nvPr/>
      </p:nvGrpSpPr>
      <p:grpSpPr>
        <a:xfrm>
          <a:off x="0" y="0"/>
          <a:ext cx="0" cy="0"/>
          <a:chOff x="0" y="0"/>
          <a:chExt cx="0" cy="0"/>
        </a:xfrm>
      </p:grpSpPr>
      <p:sp>
        <p:nvSpPr>
          <p:cNvPr id="2" name="Date Placeholder 3">
            <a:extLst>
              <a:ext uri="{FF2B5EF4-FFF2-40B4-BE49-F238E27FC236}">
                <a16:creationId xmlns:a16="http://schemas.microsoft.com/office/drawing/2014/main" id="{2EEBAC59-1D65-9068-8D3B-549711A18B94}"/>
              </a:ext>
            </a:extLst>
          </p:cNvPr>
          <p:cNvSpPr>
            <a:spLocks noGrp="1" noRot="1" noMove="1" noResize="1" noEditPoints="1" noAdjustHandles="1" noChangeArrowheads="1" noChangeShapeType="1"/>
          </p:cNvSpPr>
          <p:nvPr>
            <p:ph type="dt" sz="half" idx="10"/>
          </p:nvPr>
        </p:nvSpPr>
        <p:spPr/>
        <p:txBody>
          <a:bodyPr/>
          <a:lstStyle/>
          <a:p>
            <a:r>
              <a:rPr lang="it-IT" altLang="it-IT" dirty="0">
                <a:latin typeface="Aptos" panose="020B0004020202020204" pitchFamily="34" charset="0"/>
              </a:rPr>
              <a:t>A.A. 2023-2024</a:t>
            </a:r>
          </a:p>
        </p:txBody>
      </p:sp>
      <p:sp>
        <p:nvSpPr>
          <p:cNvPr id="3" name="Footer Placeholder 4">
            <a:extLst>
              <a:ext uri="{FF2B5EF4-FFF2-40B4-BE49-F238E27FC236}">
                <a16:creationId xmlns:a16="http://schemas.microsoft.com/office/drawing/2014/main" id="{D4116E0A-1D46-6C50-3021-28071FFD7693}"/>
              </a:ext>
            </a:extLst>
          </p:cNvPr>
          <p:cNvSpPr>
            <a:spLocks noGrp="1" noRot="1" noMove="1" noResize="1" noEditPoints="1" noAdjustHandles="1" noChangeArrowheads="1" noChangeShapeType="1"/>
          </p:cNvSpPr>
          <p:nvPr>
            <p:ph type="ftr" sz="quarter" idx="11"/>
          </p:nvPr>
        </p:nvSpPr>
        <p:spPr>
          <a:xfrm>
            <a:off x="1219200" y="6146800"/>
            <a:ext cx="3124200" cy="457200"/>
          </a:xfrm>
        </p:spPr>
        <p:txBody>
          <a:bodyPr/>
          <a:lstStyle/>
          <a:p>
            <a:r>
              <a:rPr lang="it-IT" altLang="it-IT" dirty="0">
                <a:latin typeface="Aptos" panose="020B0004020202020204" pitchFamily="34" charset="0"/>
              </a:rPr>
              <a:t>Multimetro digitale basato su microcontrollore STM32 con rilevamento della forma d’onda</a:t>
            </a:r>
          </a:p>
        </p:txBody>
      </p:sp>
      <p:sp>
        <p:nvSpPr>
          <p:cNvPr id="4" name="Slide Number Placeholder 5">
            <a:extLst>
              <a:ext uri="{FF2B5EF4-FFF2-40B4-BE49-F238E27FC236}">
                <a16:creationId xmlns:a16="http://schemas.microsoft.com/office/drawing/2014/main" id="{FE73D83A-C396-FB3D-AD67-711D9328ABAB}"/>
              </a:ext>
            </a:extLst>
          </p:cNvPr>
          <p:cNvSpPr>
            <a:spLocks noGrp="1" noRot="1" noMove="1" noResize="1" noEditPoints="1" noAdjustHandles="1" noChangeArrowheads="1" noChangeShapeType="1"/>
          </p:cNvSpPr>
          <p:nvPr>
            <p:ph type="sldNum" sz="quarter" idx="12"/>
          </p:nvPr>
        </p:nvSpPr>
        <p:spPr/>
        <p:txBody>
          <a:bodyPr/>
          <a:lstStyle/>
          <a:p>
            <a:r>
              <a:rPr lang="it-IT" altLang="it-IT">
                <a:latin typeface="Aptos" panose="020B0004020202020204" pitchFamily="34" charset="0"/>
              </a:rPr>
              <a:t>Pagina </a:t>
            </a:r>
            <a:fld id="{C713BFAE-150D-48AA-82C9-EC859FD55740}" type="slidenum">
              <a:rPr lang="it-IT" altLang="it-IT">
                <a:latin typeface="Aptos" panose="020B0004020202020204" pitchFamily="34" charset="0"/>
              </a:rPr>
              <a:pPr/>
              <a:t>5</a:t>
            </a:fld>
            <a:endParaRPr lang="it-IT" altLang="it-IT">
              <a:latin typeface="Aptos" panose="020B0004020202020204" pitchFamily="34" charset="0"/>
            </a:endParaRPr>
          </a:p>
        </p:txBody>
      </p:sp>
      <p:sp>
        <p:nvSpPr>
          <p:cNvPr id="9218" name="Rectangle 2">
            <a:extLst>
              <a:ext uri="{FF2B5EF4-FFF2-40B4-BE49-F238E27FC236}">
                <a16:creationId xmlns:a16="http://schemas.microsoft.com/office/drawing/2014/main" id="{83944452-4271-3841-4665-4575926D302A}"/>
              </a:ext>
            </a:extLst>
          </p:cNvPr>
          <p:cNvSpPr>
            <a:spLocks noGrp="1" noChangeArrowheads="1"/>
          </p:cNvSpPr>
          <p:nvPr>
            <p:ph type="title"/>
          </p:nvPr>
        </p:nvSpPr>
        <p:spPr>
          <a:xfrm>
            <a:off x="539178" y="692696"/>
            <a:ext cx="7705230" cy="504825"/>
          </a:xfrm>
        </p:spPr>
        <p:txBody>
          <a:bodyPr/>
          <a:lstStyle/>
          <a:p>
            <a:r>
              <a:rPr lang="it-IT" altLang="it-IT" dirty="0">
                <a:latin typeface="Aptos Black" panose="020B0004020202020204" pitchFamily="34" charset="0"/>
              </a:rPr>
              <a:t>Funzionamento dei multimetri digitali</a:t>
            </a:r>
          </a:p>
        </p:txBody>
      </p:sp>
      <p:sp>
        <p:nvSpPr>
          <p:cNvPr id="9222" name="Text Box 6">
            <a:extLst>
              <a:ext uri="{FF2B5EF4-FFF2-40B4-BE49-F238E27FC236}">
                <a16:creationId xmlns:a16="http://schemas.microsoft.com/office/drawing/2014/main" id="{D3C9AF09-C5FA-70D8-42AE-5F0618579701}"/>
              </a:ext>
            </a:extLst>
          </p:cNvPr>
          <p:cNvSpPr txBox="1">
            <a:spLocks noChangeArrowheads="1"/>
          </p:cNvSpPr>
          <p:nvPr/>
        </p:nvSpPr>
        <p:spPr bwMode="auto">
          <a:xfrm>
            <a:off x="526478" y="1268860"/>
            <a:ext cx="3384376"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spcBef>
                <a:spcPct val="50000"/>
              </a:spcBef>
            </a:pPr>
            <a:r>
              <a:rPr lang="it-IT" altLang="it-IT" sz="2200" dirty="0">
                <a:solidFill>
                  <a:srgbClr val="000000"/>
                </a:solidFill>
                <a:latin typeface="Aptos" panose="020B0004020202020204" pitchFamily="34" charset="0"/>
              </a:rPr>
              <a:t>Protezione ingressi</a:t>
            </a:r>
            <a:endParaRPr lang="it-IT" altLang="it-IT" sz="2200" i="1" dirty="0">
              <a:solidFill>
                <a:schemeClr val="tx1"/>
              </a:solidFill>
              <a:latin typeface="Aptos" panose="020B0004020202020204" pitchFamily="34" charset="0"/>
            </a:endParaRPr>
          </a:p>
        </p:txBody>
      </p:sp>
      <p:sp>
        <p:nvSpPr>
          <p:cNvPr id="5" name="TextBox 4">
            <a:extLst>
              <a:ext uri="{FF2B5EF4-FFF2-40B4-BE49-F238E27FC236}">
                <a16:creationId xmlns:a16="http://schemas.microsoft.com/office/drawing/2014/main" id="{02810738-EBFE-F20F-1FB3-D4AA377D3400}"/>
              </a:ext>
            </a:extLst>
          </p:cNvPr>
          <p:cNvSpPr txBox="1"/>
          <p:nvPr/>
        </p:nvSpPr>
        <p:spPr>
          <a:xfrm>
            <a:off x="552252" y="1839913"/>
            <a:ext cx="3443684" cy="2272866"/>
          </a:xfrm>
          <a:prstGeom prst="rect">
            <a:avLst/>
          </a:prstGeom>
          <a:noFill/>
        </p:spPr>
        <p:txBody>
          <a:bodyPr wrap="square" rtlCol="0">
            <a:spAutoFit/>
          </a:bodyPr>
          <a:lstStyle/>
          <a:p>
            <a:pPr>
              <a:lnSpc>
                <a:spcPct val="150000"/>
              </a:lnSpc>
            </a:pPr>
            <a:r>
              <a:rPr lang="it-IT" sz="1600" dirty="0">
                <a:solidFill>
                  <a:srgbClr val="000000"/>
                </a:solidFill>
                <a:latin typeface="Aptos" panose="020B0004020202020204" pitchFamily="34" charset="0"/>
              </a:rPr>
              <a:t>Possibili componenti:</a:t>
            </a:r>
          </a:p>
          <a:p>
            <a:pPr marL="285750" indent="-285750">
              <a:lnSpc>
                <a:spcPct val="150000"/>
              </a:lnSpc>
              <a:buFont typeface="Arial" panose="020B0604020202020204" pitchFamily="34" charset="0"/>
              <a:buChar char="•"/>
            </a:pPr>
            <a:r>
              <a:rPr lang="it-IT" sz="1600" i="1" dirty="0">
                <a:solidFill>
                  <a:srgbClr val="000000"/>
                </a:solidFill>
                <a:latin typeface="Aptos" panose="020B0004020202020204" pitchFamily="34" charset="0"/>
              </a:rPr>
              <a:t>Metal-</a:t>
            </a:r>
            <a:r>
              <a:rPr lang="it-IT" sz="1600" i="1" dirty="0" err="1">
                <a:solidFill>
                  <a:srgbClr val="000000"/>
                </a:solidFill>
                <a:latin typeface="Aptos" panose="020B0004020202020204" pitchFamily="34" charset="0"/>
              </a:rPr>
              <a:t>Oxide</a:t>
            </a:r>
            <a:r>
              <a:rPr lang="it-IT" sz="1600" i="1" dirty="0">
                <a:solidFill>
                  <a:srgbClr val="000000"/>
                </a:solidFill>
                <a:latin typeface="Aptos" panose="020B0004020202020204" pitchFamily="34" charset="0"/>
              </a:rPr>
              <a:t> </a:t>
            </a:r>
            <a:r>
              <a:rPr lang="it-IT" sz="1600" i="1" dirty="0" err="1">
                <a:solidFill>
                  <a:srgbClr val="000000"/>
                </a:solidFill>
                <a:latin typeface="Aptos" panose="020B0004020202020204" pitchFamily="34" charset="0"/>
              </a:rPr>
              <a:t>Varistor</a:t>
            </a:r>
            <a:endParaRPr lang="it-IT" sz="1600" i="1" dirty="0">
              <a:solidFill>
                <a:srgbClr val="000000"/>
              </a:solidFill>
              <a:latin typeface="Aptos" panose="020B0004020202020204" pitchFamily="34" charset="0"/>
            </a:endParaRPr>
          </a:p>
          <a:p>
            <a:pPr marL="285750"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Fusibili </a:t>
            </a:r>
            <a:r>
              <a:rPr lang="it-IT" sz="1600" i="1" dirty="0">
                <a:solidFill>
                  <a:srgbClr val="000000"/>
                </a:solidFill>
                <a:latin typeface="Aptos" panose="020B0004020202020204" pitchFamily="34" charset="0"/>
              </a:rPr>
              <a:t>PPTC</a:t>
            </a:r>
          </a:p>
          <a:p>
            <a:pPr marL="285750"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Fusibili </a:t>
            </a:r>
            <a:r>
              <a:rPr lang="it-IT" sz="1600" i="1" dirty="0">
                <a:solidFill>
                  <a:srgbClr val="000000"/>
                </a:solidFill>
                <a:latin typeface="Aptos" panose="020B0004020202020204" pitchFamily="34" charset="0"/>
              </a:rPr>
              <a:t>HRC</a:t>
            </a:r>
          </a:p>
          <a:p>
            <a:pPr marL="285750"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Ponte di diodi con </a:t>
            </a:r>
            <a:r>
              <a:rPr lang="it-IT" sz="1600" i="1" dirty="0" err="1">
                <a:solidFill>
                  <a:srgbClr val="000000"/>
                </a:solidFill>
                <a:latin typeface="Aptos" panose="020B0004020202020204" pitchFamily="34" charset="0"/>
              </a:rPr>
              <a:t>clamping</a:t>
            </a:r>
            <a:endParaRPr lang="it-IT" sz="1600" i="1" dirty="0">
              <a:solidFill>
                <a:srgbClr val="000000"/>
              </a:solidFill>
              <a:latin typeface="Aptos" panose="020B0004020202020204" pitchFamily="34" charset="0"/>
            </a:endParaRPr>
          </a:p>
          <a:p>
            <a:pPr marL="285750"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Diodi </a:t>
            </a:r>
            <a:r>
              <a:rPr lang="it-IT" sz="1600" i="1" dirty="0">
                <a:solidFill>
                  <a:srgbClr val="000000"/>
                </a:solidFill>
                <a:latin typeface="Aptos" panose="020B0004020202020204" pitchFamily="34" charset="0"/>
              </a:rPr>
              <a:t>TVS</a:t>
            </a:r>
          </a:p>
        </p:txBody>
      </p:sp>
      <p:pic>
        <p:nvPicPr>
          <p:cNvPr id="6" name="Picture 5" descr="A close-up of a circuit board&#10;&#10;Description automatically generated">
            <a:extLst>
              <a:ext uri="{FF2B5EF4-FFF2-40B4-BE49-F238E27FC236}">
                <a16:creationId xmlns:a16="http://schemas.microsoft.com/office/drawing/2014/main" id="{2C81E5D9-22DE-B7FE-97BC-E8D46B4460A1}"/>
              </a:ext>
            </a:extLst>
          </p:cNvPr>
          <p:cNvPicPr>
            <a:picLocks noChangeAspect="1"/>
          </p:cNvPicPr>
          <p:nvPr/>
        </p:nvPicPr>
        <p:blipFill>
          <a:blip r:embed="rId3">
            <a:extLst>
              <a:ext uri="{28A0092B-C50C-407E-A947-70E740481C1C}">
                <a14:useLocalDpi xmlns:a14="http://schemas.microsoft.com/office/drawing/2010/main" val="0"/>
              </a:ext>
            </a:extLst>
          </a:blip>
          <a:srcRect r="15196"/>
          <a:stretch/>
        </p:blipFill>
        <p:spPr>
          <a:xfrm>
            <a:off x="3779913" y="1268760"/>
            <a:ext cx="5364088" cy="4743979"/>
          </a:xfrm>
          <a:prstGeom prst="rect">
            <a:avLst/>
          </a:prstGeom>
        </p:spPr>
      </p:pic>
    </p:spTree>
    <p:extLst>
      <p:ext uri="{BB962C8B-B14F-4D97-AF65-F5344CB8AC3E}">
        <p14:creationId xmlns:p14="http://schemas.microsoft.com/office/powerpoint/2010/main" val="2357432266"/>
      </p:ext>
    </p:extLst>
  </p:cSld>
  <p:clrMapOvr>
    <a:masterClrMapping/>
  </p:clrMapOvr>
  <mc:AlternateContent xmlns:mc="http://schemas.openxmlformats.org/markup-compatibility/2006" xmlns:p14="http://schemas.microsoft.com/office/powerpoint/2010/main">
    <mc:Choice Requires="p14">
      <p:transition p14:dur="400">
        <p:wipe dir="r"/>
      </p:transition>
    </mc:Choice>
    <mc:Fallback xmlns="">
      <p:transition>
        <p:wipe dir="r"/>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39853-E8CA-3D80-68C1-04D5E8851FC0}"/>
            </a:ext>
          </a:extLst>
        </p:cNvPr>
        <p:cNvGrpSpPr/>
        <p:nvPr/>
      </p:nvGrpSpPr>
      <p:grpSpPr>
        <a:xfrm>
          <a:off x="0" y="0"/>
          <a:ext cx="0" cy="0"/>
          <a:chOff x="0" y="0"/>
          <a:chExt cx="0" cy="0"/>
        </a:xfrm>
      </p:grpSpPr>
      <p:sp>
        <p:nvSpPr>
          <p:cNvPr id="2" name="Date Placeholder 3">
            <a:extLst>
              <a:ext uri="{FF2B5EF4-FFF2-40B4-BE49-F238E27FC236}">
                <a16:creationId xmlns:a16="http://schemas.microsoft.com/office/drawing/2014/main" id="{FE788EC5-34DC-9481-ED0F-8AC5CDA61E94}"/>
              </a:ext>
            </a:extLst>
          </p:cNvPr>
          <p:cNvSpPr>
            <a:spLocks noGrp="1" noRot="1" noMove="1" noResize="1" noEditPoints="1" noAdjustHandles="1" noChangeArrowheads="1" noChangeShapeType="1"/>
          </p:cNvSpPr>
          <p:nvPr>
            <p:ph type="dt" sz="half" idx="10"/>
          </p:nvPr>
        </p:nvSpPr>
        <p:spPr/>
        <p:txBody>
          <a:bodyPr/>
          <a:lstStyle/>
          <a:p>
            <a:r>
              <a:rPr lang="it-IT" altLang="it-IT" dirty="0">
                <a:latin typeface="Aptos" panose="020B0004020202020204" pitchFamily="34" charset="0"/>
              </a:rPr>
              <a:t>A.A. 2023-2024</a:t>
            </a:r>
          </a:p>
        </p:txBody>
      </p:sp>
      <p:sp>
        <p:nvSpPr>
          <p:cNvPr id="3" name="Footer Placeholder 4">
            <a:extLst>
              <a:ext uri="{FF2B5EF4-FFF2-40B4-BE49-F238E27FC236}">
                <a16:creationId xmlns:a16="http://schemas.microsoft.com/office/drawing/2014/main" id="{DD9DDEDD-0E06-629C-82E4-543B3438B029}"/>
              </a:ext>
            </a:extLst>
          </p:cNvPr>
          <p:cNvSpPr>
            <a:spLocks noGrp="1" noRot="1" noMove="1" noResize="1" noEditPoints="1" noAdjustHandles="1" noChangeArrowheads="1" noChangeShapeType="1"/>
          </p:cNvSpPr>
          <p:nvPr>
            <p:ph type="ftr" sz="quarter" idx="11"/>
          </p:nvPr>
        </p:nvSpPr>
        <p:spPr>
          <a:xfrm>
            <a:off x="1219200" y="6146800"/>
            <a:ext cx="3124200" cy="457200"/>
          </a:xfrm>
        </p:spPr>
        <p:txBody>
          <a:bodyPr/>
          <a:lstStyle/>
          <a:p>
            <a:r>
              <a:rPr lang="it-IT" altLang="it-IT" dirty="0">
                <a:latin typeface="Aptos" panose="020B0004020202020204" pitchFamily="34" charset="0"/>
              </a:rPr>
              <a:t>Multimetro digitale basato su microcontrollore STM32 con rilevamento della forma d’onda</a:t>
            </a:r>
          </a:p>
        </p:txBody>
      </p:sp>
      <p:sp>
        <p:nvSpPr>
          <p:cNvPr id="4" name="Slide Number Placeholder 5">
            <a:extLst>
              <a:ext uri="{FF2B5EF4-FFF2-40B4-BE49-F238E27FC236}">
                <a16:creationId xmlns:a16="http://schemas.microsoft.com/office/drawing/2014/main" id="{A219596D-186A-F44A-EA24-F15450D56F95}"/>
              </a:ext>
            </a:extLst>
          </p:cNvPr>
          <p:cNvSpPr>
            <a:spLocks noGrp="1" noRot="1" noMove="1" noResize="1" noEditPoints="1" noAdjustHandles="1" noChangeArrowheads="1" noChangeShapeType="1"/>
          </p:cNvSpPr>
          <p:nvPr>
            <p:ph type="sldNum" sz="quarter" idx="12"/>
          </p:nvPr>
        </p:nvSpPr>
        <p:spPr/>
        <p:txBody>
          <a:bodyPr/>
          <a:lstStyle/>
          <a:p>
            <a:r>
              <a:rPr lang="it-IT" altLang="it-IT">
                <a:latin typeface="Aptos" panose="020B0004020202020204" pitchFamily="34" charset="0"/>
              </a:rPr>
              <a:t>Pagina </a:t>
            </a:r>
            <a:fld id="{C713BFAE-150D-48AA-82C9-EC859FD55740}" type="slidenum">
              <a:rPr lang="it-IT" altLang="it-IT">
                <a:latin typeface="Aptos" panose="020B0004020202020204" pitchFamily="34" charset="0"/>
              </a:rPr>
              <a:pPr/>
              <a:t>6</a:t>
            </a:fld>
            <a:endParaRPr lang="it-IT" altLang="it-IT">
              <a:latin typeface="Aptos" panose="020B0004020202020204" pitchFamily="34" charset="0"/>
            </a:endParaRPr>
          </a:p>
        </p:txBody>
      </p:sp>
      <p:sp>
        <p:nvSpPr>
          <p:cNvPr id="9218" name="Rectangle 2">
            <a:extLst>
              <a:ext uri="{FF2B5EF4-FFF2-40B4-BE49-F238E27FC236}">
                <a16:creationId xmlns:a16="http://schemas.microsoft.com/office/drawing/2014/main" id="{65F3FA41-F2D1-2C6D-503B-12A2F879481B}"/>
              </a:ext>
            </a:extLst>
          </p:cNvPr>
          <p:cNvSpPr>
            <a:spLocks noGrp="1" noChangeArrowheads="1"/>
          </p:cNvSpPr>
          <p:nvPr>
            <p:ph type="title"/>
          </p:nvPr>
        </p:nvSpPr>
        <p:spPr>
          <a:xfrm>
            <a:off x="539178" y="692696"/>
            <a:ext cx="7705230" cy="504825"/>
          </a:xfrm>
        </p:spPr>
        <p:txBody>
          <a:bodyPr/>
          <a:lstStyle/>
          <a:p>
            <a:r>
              <a:rPr lang="it-IT" altLang="it-IT" dirty="0">
                <a:latin typeface="Aptos Black" panose="020B0004020202020204" pitchFamily="34" charset="0"/>
              </a:rPr>
              <a:t>Funzionamento dei multimetri digitali</a:t>
            </a:r>
          </a:p>
        </p:txBody>
      </p:sp>
      <p:sp>
        <p:nvSpPr>
          <p:cNvPr id="9222" name="Text Box 6">
            <a:extLst>
              <a:ext uri="{FF2B5EF4-FFF2-40B4-BE49-F238E27FC236}">
                <a16:creationId xmlns:a16="http://schemas.microsoft.com/office/drawing/2014/main" id="{1E187EE4-F843-C7ED-27F3-D5F38F687C29}"/>
              </a:ext>
            </a:extLst>
          </p:cNvPr>
          <p:cNvSpPr txBox="1">
            <a:spLocks noChangeArrowheads="1"/>
          </p:cNvSpPr>
          <p:nvPr/>
        </p:nvSpPr>
        <p:spPr bwMode="auto">
          <a:xfrm>
            <a:off x="526478" y="1268860"/>
            <a:ext cx="685383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spcBef>
                <a:spcPct val="50000"/>
              </a:spcBef>
            </a:pPr>
            <a:r>
              <a:rPr lang="it-IT" altLang="it-IT" sz="2200" dirty="0">
                <a:solidFill>
                  <a:srgbClr val="000000"/>
                </a:solidFill>
                <a:latin typeface="Aptos" panose="020B0004020202020204" pitchFamily="34" charset="0"/>
              </a:rPr>
              <a:t>Selezione, filtraggio e condizionamento del segnale</a:t>
            </a:r>
            <a:endParaRPr lang="it-IT" altLang="it-IT" sz="2200" i="1" dirty="0">
              <a:solidFill>
                <a:schemeClr val="tx1"/>
              </a:solidFill>
              <a:latin typeface="Aptos" panose="020B0004020202020204" pitchFamily="34" charset="0"/>
            </a:endParaRPr>
          </a:p>
        </p:txBody>
      </p:sp>
      <p:pic>
        <p:nvPicPr>
          <p:cNvPr id="10" name="Picture 9" descr="A green circuit board with many small holes&#10;&#10;Description automatically generated">
            <a:extLst>
              <a:ext uri="{FF2B5EF4-FFF2-40B4-BE49-F238E27FC236}">
                <a16:creationId xmlns:a16="http://schemas.microsoft.com/office/drawing/2014/main" id="{DE1A4862-56E5-90A3-D7C2-71C62BFE7811}"/>
              </a:ext>
            </a:extLst>
          </p:cNvPr>
          <p:cNvPicPr>
            <a:picLocks noChangeAspect="1"/>
          </p:cNvPicPr>
          <p:nvPr/>
        </p:nvPicPr>
        <p:blipFill>
          <a:blip r:embed="rId3">
            <a:extLst>
              <a:ext uri="{28A0092B-C50C-407E-A947-70E740481C1C}">
                <a14:useLocalDpi xmlns:a14="http://schemas.microsoft.com/office/drawing/2010/main" val="0"/>
              </a:ext>
            </a:extLst>
          </a:blip>
          <a:srcRect r="5496"/>
          <a:stretch/>
        </p:blipFill>
        <p:spPr>
          <a:xfrm>
            <a:off x="3563888" y="1448780"/>
            <a:ext cx="5580112" cy="4428492"/>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DA171D50-5B57-5543-7104-80D3A9C4D7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298" y="1771086"/>
            <a:ext cx="2853614" cy="4286106"/>
          </a:xfrm>
          <a:prstGeom prst="rect">
            <a:avLst/>
          </a:prstGeom>
        </p:spPr>
      </p:pic>
    </p:spTree>
    <p:extLst>
      <p:ext uri="{BB962C8B-B14F-4D97-AF65-F5344CB8AC3E}">
        <p14:creationId xmlns:p14="http://schemas.microsoft.com/office/powerpoint/2010/main" val="4275820643"/>
      </p:ext>
    </p:extLst>
  </p:cSld>
  <p:clrMapOvr>
    <a:masterClrMapping/>
  </p:clrMapOvr>
  <mc:AlternateContent xmlns:mc="http://schemas.openxmlformats.org/markup-compatibility/2006" xmlns:p14="http://schemas.microsoft.com/office/powerpoint/2010/main">
    <mc:Choice Requires="p14">
      <p:transition p14:dur="400">
        <p:wipe dir="r"/>
      </p:transition>
    </mc:Choice>
    <mc:Fallback xmlns="">
      <p:transition>
        <p:wipe dir="r"/>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052A1-D6D8-EE5F-8F89-0740F0345524}"/>
            </a:ext>
          </a:extLst>
        </p:cNvPr>
        <p:cNvGrpSpPr/>
        <p:nvPr/>
      </p:nvGrpSpPr>
      <p:grpSpPr>
        <a:xfrm>
          <a:off x="0" y="0"/>
          <a:ext cx="0" cy="0"/>
          <a:chOff x="0" y="0"/>
          <a:chExt cx="0" cy="0"/>
        </a:xfrm>
      </p:grpSpPr>
      <p:sp>
        <p:nvSpPr>
          <p:cNvPr id="2" name="Date Placeholder 3">
            <a:extLst>
              <a:ext uri="{FF2B5EF4-FFF2-40B4-BE49-F238E27FC236}">
                <a16:creationId xmlns:a16="http://schemas.microsoft.com/office/drawing/2014/main" id="{CD313EE7-7E6F-5EF8-B7E7-5223D55F38D3}"/>
              </a:ext>
            </a:extLst>
          </p:cNvPr>
          <p:cNvSpPr>
            <a:spLocks noGrp="1" noRot="1" noMove="1" noResize="1" noEditPoints="1" noAdjustHandles="1" noChangeArrowheads="1" noChangeShapeType="1"/>
          </p:cNvSpPr>
          <p:nvPr>
            <p:ph type="dt" sz="half" idx="10"/>
          </p:nvPr>
        </p:nvSpPr>
        <p:spPr/>
        <p:txBody>
          <a:bodyPr/>
          <a:lstStyle/>
          <a:p>
            <a:r>
              <a:rPr lang="it-IT" altLang="it-IT" dirty="0">
                <a:latin typeface="Aptos" panose="020B0004020202020204" pitchFamily="34" charset="0"/>
              </a:rPr>
              <a:t>A.A. 2023-2024</a:t>
            </a:r>
          </a:p>
        </p:txBody>
      </p:sp>
      <p:sp>
        <p:nvSpPr>
          <p:cNvPr id="3" name="Footer Placeholder 4">
            <a:extLst>
              <a:ext uri="{FF2B5EF4-FFF2-40B4-BE49-F238E27FC236}">
                <a16:creationId xmlns:a16="http://schemas.microsoft.com/office/drawing/2014/main" id="{8B752B64-CD92-6918-9435-97090FC467B9}"/>
              </a:ext>
            </a:extLst>
          </p:cNvPr>
          <p:cNvSpPr>
            <a:spLocks noGrp="1" noRot="1" noMove="1" noResize="1" noEditPoints="1" noAdjustHandles="1" noChangeArrowheads="1" noChangeShapeType="1"/>
          </p:cNvSpPr>
          <p:nvPr>
            <p:ph type="ftr" sz="quarter" idx="11"/>
          </p:nvPr>
        </p:nvSpPr>
        <p:spPr>
          <a:xfrm>
            <a:off x="1219200" y="6146800"/>
            <a:ext cx="3124200" cy="457200"/>
          </a:xfrm>
        </p:spPr>
        <p:txBody>
          <a:bodyPr/>
          <a:lstStyle/>
          <a:p>
            <a:r>
              <a:rPr lang="it-IT" altLang="it-IT" dirty="0">
                <a:latin typeface="Aptos" panose="020B0004020202020204" pitchFamily="34" charset="0"/>
              </a:rPr>
              <a:t>Multimetro digitale basato su microcontrollore STM32 con rilevamento della forma d’onda</a:t>
            </a:r>
          </a:p>
        </p:txBody>
      </p:sp>
      <p:sp>
        <p:nvSpPr>
          <p:cNvPr id="4" name="Slide Number Placeholder 5">
            <a:extLst>
              <a:ext uri="{FF2B5EF4-FFF2-40B4-BE49-F238E27FC236}">
                <a16:creationId xmlns:a16="http://schemas.microsoft.com/office/drawing/2014/main" id="{5215A767-14C2-7471-24C0-C65549AF3DDC}"/>
              </a:ext>
            </a:extLst>
          </p:cNvPr>
          <p:cNvSpPr>
            <a:spLocks noGrp="1" noRot="1" noMove="1" noResize="1" noEditPoints="1" noAdjustHandles="1" noChangeArrowheads="1" noChangeShapeType="1"/>
          </p:cNvSpPr>
          <p:nvPr>
            <p:ph type="sldNum" sz="quarter" idx="12"/>
          </p:nvPr>
        </p:nvSpPr>
        <p:spPr/>
        <p:txBody>
          <a:bodyPr/>
          <a:lstStyle/>
          <a:p>
            <a:r>
              <a:rPr lang="it-IT" altLang="it-IT">
                <a:latin typeface="Aptos" panose="020B0004020202020204" pitchFamily="34" charset="0"/>
              </a:rPr>
              <a:t>Pagina </a:t>
            </a:r>
            <a:fld id="{C713BFAE-150D-48AA-82C9-EC859FD55740}" type="slidenum">
              <a:rPr lang="it-IT" altLang="it-IT">
                <a:latin typeface="Aptos" panose="020B0004020202020204" pitchFamily="34" charset="0"/>
              </a:rPr>
              <a:pPr/>
              <a:t>7</a:t>
            </a:fld>
            <a:endParaRPr lang="it-IT" altLang="it-IT">
              <a:latin typeface="Aptos" panose="020B0004020202020204" pitchFamily="34" charset="0"/>
            </a:endParaRPr>
          </a:p>
        </p:txBody>
      </p:sp>
      <p:sp>
        <p:nvSpPr>
          <p:cNvPr id="9218" name="Rectangle 2">
            <a:extLst>
              <a:ext uri="{FF2B5EF4-FFF2-40B4-BE49-F238E27FC236}">
                <a16:creationId xmlns:a16="http://schemas.microsoft.com/office/drawing/2014/main" id="{77758AD7-52D4-D22D-5D80-59D092921AED}"/>
              </a:ext>
            </a:extLst>
          </p:cNvPr>
          <p:cNvSpPr>
            <a:spLocks noGrp="1" noChangeArrowheads="1"/>
          </p:cNvSpPr>
          <p:nvPr>
            <p:ph type="title"/>
          </p:nvPr>
        </p:nvSpPr>
        <p:spPr>
          <a:xfrm>
            <a:off x="539178" y="692696"/>
            <a:ext cx="7705230" cy="504825"/>
          </a:xfrm>
        </p:spPr>
        <p:txBody>
          <a:bodyPr/>
          <a:lstStyle/>
          <a:p>
            <a:r>
              <a:rPr lang="it-IT" altLang="it-IT" dirty="0">
                <a:latin typeface="Aptos Black" panose="020B0004020202020204" pitchFamily="34" charset="0"/>
              </a:rPr>
              <a:t>Funzionamento dei multimetri digitali</a:t>
            </a:r>
          </a:p>
        </p:txBody>
      </p:sp>
      <p:sp>
        <p:nvSpPr>
          <p:cNvPr id="9222" name="Text Box 6">
            <a:extLst>
              <a:ext uri="{FF2B5EF4-FFF2-40B4-BE49-F238E27FC236}">
                <a16:creationId xmlns:a16="http://schemas.microsoft.com/office/drawing/2014/main" id="{4BB5E984-905C-DC10-BB5C-757C6E48FBBE}"/>
              </a:ext>
            </a:extLst>
          </p:cNvPr>
          <p:cNvSpPr txBox="1">
            <a:spLocks noChangeArrowheads="1"/>
          </p:cNvSpPr>
          <p:nvPr/>
        </p:nvSpPr>
        <p:spPr bwMode="auto">
          <a:xfrm>
            <a:off x="526478" y="1268860"/>
            <a:ext cx="685383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spcBef>
                <a:spcPct val="50000"/>
              </a:spcBef>
            </a:pPr>
            <a:r>
              <a:rPr lang="it-IT" altLang="it-IT" sz="2200" dirty="0">
                <a:solidFill>
                  <a:srgbClr val="000000"/>
                </a:solidFill>
                <a:latin typeface="Aptos" panose="020B0004020202020204" pitchFamily="34" charset="0"/>
              </a:rPr>
              <a:t>Convertitore </a:t>
            </a:r>
            <a:r>
              <a:rPr lang="it-IT" altLang="it-IT" sz="2200" i="1" dirty="0">
                <a:solidFill>
                  <a:srgbClr val="000000"/>
                </a:solidFill>
                <a:latin typeface="Aptos" panose="020B0004020202020204" pitchFamily="34" charset="0"/>
              </a:rPr>
              <a:t>RMS</a:t>
            </a:r>
            <a:endParaRPr lang="it-IT" altLang="it-IT" sz="2200" i="1" dirty="0">
              <a:solidFill>
                <a:schemeClr val="tx1"/>
              </a:solidFill>
              <a:latin typeface="Aptos" panose="020B0004020202020204" pitchFamily="34" charset="0"/>
            </a:endParaRPr>
          </a:p>
        </p:txBody>
      </p:sp>
      <p:pic>
        <p:nvPicPr>
          <p:cNvPr id="6" name="Picture 5">
            <a:extLst>
              <a:ext uri="{FF2B5EF4-FFF2-40B4-BE49-F238E27FC236}">
                <a16:creationId xmlns:a16="http://schemas.microsoft.com/office/drawing/2014/main" id="{589230FB-A69E-3347-2309-17E052BF0F77}"/>
              </a:ext>
            </a:extLst>
          </p:cNvPr>
          <p:cNvPicPr>
            <a:picLocks noChangeAspect="1"/>
          </p:cNvPicPr>
          <p:nvPr/>
        </p:nvPicPr>
        <p:blipFill>
          <a:blip r:embed="rId3"/>
          <a:srcRect l="-2915" t="-3281" r="-2041" b="-1740"/>
          <a:stretch/>
        </p:blipFill>
        <p:spPr>
          <a:xfrm>
            <a:off x="4788024" y="1438805"/>
            <a:ext cx="3744415" cy="2304256"/>
          </a:xfrm>
          <a:prstGeom prst="rect">
            <a:avLst/>
          </a:prstGeom>
          <a:ln>
            <a:solidFill>
              <a:schemeClr val="bg1">
                <a:lumMod val="75000"/>
              </a:schemeClr>
            </a:solidFill>
          </a:ln>
        </p:spPr>
      </p:pic>
      <p:pic>
        <p:nvPicPr>
          <p:cNvPr id="8" name="Picture 7">
            <a:extLst>
              <a:ext uri="{FF2B5EF4-FFF2-40B4-BE49-F238E27FC236}">
                <a16:creationId xmlns:a16="http://schemas.microsoft.com/office/drawing/2014/main" id="{BFAEB608-89B6-A334-ADA3-259F5FB849F9}"/>
              </a:ext>
            </a:extLst>
          </p:cNvPr>
          <p:cNvPicPr>
            <a:picLocks noChangeAspect="1"/>
          </p:cNvPicPr>
          <p:nvPr/>
        </p:nvPicPr>
        <p:blipFill>
          <a:blip r:embed="rId4"/>
          <a:srcRect l="-2914" t="-1912" r="-2018" b="-3826"/>
          <a:stretch/>
        </p:blipFill>
        <p:spPr>
          <a:xfrm>
            <a:off x="4788024" y="3887077"/>
            <a:ext cx="3744415" cy="1990195"/>
          </a:xfrm>
          <a:prstGeom prst="rect">
            <a:avLst/>
          </a:prstGeom>
          <a:ln>
            <a:solidFill>
              <a:schemeClr val="bg1">
                <a:lumMod val="75000"/>
              </a:schemeClr>
            </a:solidFill>
          </a:ln>
        </p:spPr>
      </p:pic>
      <p:sp>
        <p:nvSpPr>
          <p:cNvPr id="9" name="TextBox 8">
            <a:extLst>
              <a:ext uri="{FF2B5EF4-FFF2-40B4-BE49-F238E27FC236}">
                <a16:creationId xmlns:a16="http://schemas.microsoft.com/office/drawing/2014/main" id="{9D8E7E19-13BC-0D2C-5BB2-34A7D9F1695C}"/>
              </a:ext>
            </a:extLst>
          </p:cNvPr>
          <p:cNvSpPr txBox="1"/>
          <p:nvPr/>
        </p:nvSpPr>
        <p:spPr>
          <a:xfrm>
            <a:off x="552252" y="1839912"/>
            <a:ext cx="3744415" cy="1903534"/>
          </a:xfrm>
          <a:prstGeom prst="rect">
            <a:avLst/>
          </a:prstGeom>
          <a:noFill/>
        </p:spPr>
        <p:txBody>
          <a:bodyPr wrap="square" rtlCol="0">
            <a:spAutoFit/>
          </a:bodyPr>
          <a:lstStyle/>
          <a:p>
            <a:pPr>
              <a:lnSpc>
                <a:spcPct val="150000"/>
              </a:lnSpc>
            </a:pPr>
            <a:r>
              <a:rPr lang="it-IT" sz="1600" dirty="0">
                <a:solidFill>
                  <a:srgbClr val="000000"/>
                </a:solidFill>
                <a:latin typeface="Aptos" panose="020B0004020202020204" pitchFamily="34" charset="0"/>
              </a:rPr>
              <a:t>Tipologie:</a:t>
            </a:r>
          </a:p>
          <a:p>
            <a:pPr marL="285750"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A valore di picco</a:t>
            </a:r>
          </a:p>
          <a:p>
            <a:pPr marL="285750"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A valore medio</a:t>
            </a:r>
          </a:p>
          <a:p>
            <a:pPr marL="285750" indent="-285750">
              <a:lnSpc>
                <a:spcPct val="150000"/>
              </a:lnSpc>
              <a:buFont typeface="Arial" panose="020B0604020202020204" pitchFamily="34" charset="0"/>
              <a:buChar char="•"/>
            </a:pPr>
            <a:r>
              <a:rPr lang="it-IT" sz="1600" i="1" dirty="0">
                <a:solidFill>
                  <a:srgbClr val="000000"/>
                </a:solidFill>
                <a:latin typeface="Aptos" panose="020B0004020202020204" pitchFamily="34" charset="0"/>
              </a:rPr>
              <a:t>True RMS</a:t>
            </a:r>
            <a:r>
              <a:rPr lang="it-IT" sz="1600" dirty="0">
                <a:solidFill>
                  <a:srgbClr val="000000"/>
                </a:solidFill>
                <a:latin typeface="Aptos" panose="020B0004020202020204" pitchFamily="34" charset="0"/>
              </a:rPr>
              <a:t> esplicito</a:t>
            </a:r>
            <a:r>
              <a:rPr lang="it-IT" sz="1200" dirty="0">
                <a:solidFill>
                  <a:srgbClr val="000000"/>
                </a:solidFill>
                <a:latin typeface="Aptos" panose="020B0004020202020204" pitchFamily="34" charset="0"/>
              </a:rPr>
              <a:t> (figura superiore)</a:t>
            </a:r>
            <a:endParaRPr lang="it-IT" sz="1600" dirty="0">
              <a:solidFill>
                <a:srgbClr val="000000"/>
              </a:solidFill>
              <a:latin typeface="Aptos" panose="020B0004020202020204" pitchFamily="34" charset="0"/>
            </a:endParaRPr>
          </a:p>
          <a:p>
            <a:pPr marL="285750" indent="-285750">
              <a:lnSpc>
                <a:spcPct val="150000"/>
              </a:lnSpc>
              <a:buFont typeface="Arial" panose="020B0604020202020204" pitchFamily="34" charset="0"/>
              <a:buChar char="•"/>
            </a:pPr>
            <a:r>
              <a:rPr lang="it-IT" sz="1600" i="1" dirty="0">
                <a:solidFill>
                  <a:srgbClr val="000000"/>
                </a:solidFill>
                <a:latin typeface="Aptos" panose="020B0004020202020204" pitchFamily="34" charset="0"/>
              </a:rPr>
              <a:t>True RMS</a:t>
            </a:r>
            <a:r>
              <a:rPr lang="it-IT" sz="1600" dirty="0">
                <a:solidFill>
                  <a:srgbClr val="000000"/>
                </a:solidFill>
                <a:latin typeface="Aptos" panose="020B0004020202020204" pitchFamily="34" charset="0"/>
              </a:rPr>
              <a:t> implicito</a:t>
            </a:r>
            <a:r>
              <a:rPr lang="it-IT" sz="1200" dirty="0">
                <a:solidFill>
                  <a:srgbClr val="000000"/>
                </a:solidFill>
                <a:latin typeface="Aptos" panose="020B0004020202020204" pitchFamily="34" charset="0"/>
              </a:rPr>
              <a:t> (figura inferiore)</a:t>
            </a:r>
            <a:endParaRPr lang="it-IT" sz="1600" i="1" dirty="0">
              <a:solidFill>
                <a:srgbClr val="000000"/>
              </a:solidFill>
              <a:latin typeface="Aptos" panose="020B0004020202020204" pitchFamily="34" charset="0"/>
            </a:endParaRPr>
          </a:p>
        </p:txBody>
      </p:sp>
    </p:spTree>
    <p:extLst>
      <p:ext uri="{BB962C8B-B14F-4D97-AF65-F5344CB8AC3E}">
        <p14:creationId xmlns:p14="http://schemas.microsoft.com/office/powerpoint/2010/main" val="3764879910"/>
      </p:ext>
    </p:extLst>
  </p:cSld>
  <p:clrMapOvr>
    <a:masterClrMapping/>
  </p:clrMapOvr>
  <mc:AlternateContent xmlns:mc="http://schemas.openxmlformats.org/markup-compatibility/2006" xmlns:p14="http://schemas.microsoft.com/office/powerpoint/2010/main">
    <mc:Choice Requires="p14">
      <p:transition p14:dur="400">
        <p:wipe dir="r"/>
      </p:transition>
    </mc:Choice>
    <mc:Fallback xmlns="">
      <p:transition>
        <p:wipe dir="r"/>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82453-4915-F180-519F-CA25032A240E}"/>
            </a:ext>
          </a:extLst>
        </p:cNvPr>
        <p:cNvGrpSpPr/>
        <p:nvPr/>
      </p:nvGrpSpPr>
      <p:grpSpPr>
        <a:xfrm>
          <a:off x="0" y="0"/>
          <a:ext cx="0" cy="0"/>
          <a:chOff x="0" y="0"/>
          <a:chExt cx="0" cy="0"/>
        </a:xfrm>
      </p:grpSpPr>
      <p:sp>
        <p:nvSpPr>
          <p:cNvPr id="2" name="Date Placeholder 3">
            <a:extLst>
              <a:ext uri="{FF2B5EF4-FFF2-40B4-BE49-F238E27FC236}">
                <a16:creationId xmlns:a16="http://schemas.microsoft.com/office/drawing/2014/main" id="{2AFD7DC6-77DB-CB51-C6F1-5FA0BBC372A1}"/>
              </a:ext>
            </a:extLst>
          </p:cNvPr>
          <p:cNvSpPr>
            <a:spLocks noGrp="1" noRot="1" noMove="1" noResize="1" noEditPoints="1" noAdjustHandles="1" noChangeArrowheads="1" noChangeShapeType="1"/>
          </p:cNvSpPr>
          <p:nvPr>
            <p:ph type="dt" sz="half" idx="10"/>
          </p:nvPr>
        </p:nvSpPr>
        <p:spPr/>
        <p:txBody>
          <a:bodyPr/>
          <a:lstStyle/>
          <a:p>
            <a:r>
              <a:rPr lang="it-IT" altLang="it-IT" dirty="0">
                <a:latin typeface="Aptos" panose="020B0004020202020204" pitchFamily="34" charset="0"/>
              </a:rPr>
              <a:t>A.A. 2023-2024</a:t>
            </a:r>
          </a:p>
        </p:txBody>
      </p:sp>
      <p:sp>
        <p:nvSpPr>
          <p:cNvPr id="3" name="Footer Placeholder 4">
            <a:extLst>
              <a:ext uri="{FF2B5EF4-FFF2-40B4-BE49-F238E27FC236}">
                <a16:creationId xmlns:a16="http://schemas.microsoft.com/office/drawing/2014/main" id="{BFD7361A-0D11-5EFD-FB27-FFACA4DBF6F6}"/>
              </a:ext>
            </a:extLst>
          </p:cNvPr>
          <p:cNvSpPr>
            <a:spLocks noGrp="1" noRot="1" noMove="1" noResize="1" noEditPoints="1" noAdjustHandles="1" noChangeArrowheads="1" noChangeShapeType="1"/>
          </p:cNvSpPr>
          <p:nvPr>
            <p:ph type="ftr" sz="quarter" idx="11"/>
          </p:nvPr>
        </p:nvSpPr>
        <p:spPr>
          <a:xfrm>
            <a:off x="1219200" y="6146800"/>
            <a:ext cx="3124200" cy="457200"/>
          </a:xfrm>
        </p:spPr>
        <p:txBody>
          <a:bodyPr/>
          <a:lstStyle/>
          <a:p>
            <a:r>
              <a:rPr lang="it-IT" altLang="it-IT" dirty="0">
                <a:latin typeface="Aptos" panose="020B0004020202020204" pitchFamily="34" charset="0"/>
              </a:rPr>
              <a:t>Multimetro digitale basato su microcontrollore STM32 con rilevamento della forma d’onda</a:t>
            </a:r>
          </a:p>
        </p:txBody>
      </p:sp>
      <p:sp>
        <p:nvSpPr>
          <p:cNvPr id="4" name="Slide Number Placeholder 5">
            <a:extLst>
              <a:ext uri="{FF2B5EF4-FFF2-40B4-BE49-F238E27FC236}">
                <a16:creationId xmlns:a16="http://schemas.microsoft.com/office/drawing/2014/main" id="{CF2CC502-5427-91AE-D8E7-9A4BBA4B089B}"/>
              </a:ext>
            </a:extLst>
          </p:cNvPr>
          <p:cNvSpPr>
            <a:spLocks noGrp="1" noRot="1" noMove="1" noResize="1" noEditPoints="1" noAdjustHandles="1" noChangeArrowheads="1" noChangeShapeType="1"/>
          </p:cNvSpPr>
          <p:nvPr>
            <p:ph type="sldNum" sz="quarter" idx="12"/>
          </p:nvPr>
        </p:nvSpPr>
        <p:spPr/>
        <p:txBody>
          <a:bodyPr/>
          <a:lstStyle/>
          <a:p>
            <a:r>
              <a:rPr lang="it-IT" altLang="it-IT">
                <a:latin typeface="Aptos" panose="020B0004020202020204" pitchFamily="34" charset="0"/>
              </a:rPr>
              <a:t>Pagina </a:t>
            </a:r>
            <a:fld id="{C713BFAE-150D-48AA-82C9-EC859FD55740}" type="slidenum">
              <a:rPr lang="it-IT" altLang="it-IT">
                <a:latin typeface="Aptos" panose="020B0004020202020204" pitchFamily="34" charset="0"/>
              </a:rPr>
              <a:pPr/>
              <a:t>8</a:t>
            </a:fld>
            <a:endParaRPr lang="it-IT" altLang="it-IT">
              <a:latin typeface="Aptos" panose="020B0004020202020204" pitchFamily="34" charset="0"/>
            </a:endParaRPr>
          </a:p>
        </p:txBody>
      </p:sp>
      <p:sp>
        <p:nvSpPr>
          <p:cNvPr id="9218" name="Rectangle 2">
            <a:extLst>
              <a:ext uri="{FF2B5EF4-FFF2-40B4-BE49-F238E27FC236}">
                <a16:creationId xmlns:a16="http://schemas.microsoft.com/office/drawing/2014/main" id="{35841D04-AE44-070F-13A7-0649EC6E1EF1}"/>
              </a:ext>
            </a:extLst>
          </p:cNvPr>
          <p:cNvSpPr>
            <a:spLocks noGrp="1" noChangeArrowheads="1"/>
          </p:cNvSpPr>
          <p:nvPr>
            <p:ph type="title"/>
          </p:nvPr>
        </p:nvSpPr>
        <p:spPr>
          <a:xfrm>
            <a:off x="539178" y="692696"/>
            <a:ext cx="7705230" cy="504825"/>
          </a:xfrm>
        </p:spPr>
        <p:txBody>
          <a:bodyPr/>
          <a:lstStyle/>
          <a:p>
            <a:r>
              <a:rPr lang="it-IT" altLang="it-IT" dirty="0">
                <a:latin typeface="Aptos Black" panose="020B0004020202020204" pitchFamily="34" charset="0"/>
              </a:rPr>
              <a:t>Funzionamento dei multimetri digitali</a:t>
            </a:r>
          </a:p>
        </p:txBody>
      </p:sp>
      <p:sp>
        <p:nvSpPr>
          <p:cNvPr id="9222" name="Text Box 6">
            <a:extLst>
              <a:ext uri="{FF2B5EF4-FFF2-40B4-BE49-F238E27FC236}">
                <a16:creationId xmlns:a16="http://schemas.microsoft.com/office/drawing/2014/main" id="{5AE8714D-07E0-9E0A-49F0-18AF5449812A}"/>
              </a:ext>
            </a:extLst>
          </p:cNvPr>
          <p:cNvSpPr txBox="1">
            <a:spLocks noChangeArrowheads="1"/>
          </p:cNvSpPr>
          <p:nvPr/>
        </p:nvSpPr>
        <p:spPr bwMode="auto">
          <a:xfrm>
            <a:off x="526478" y="1268860"/>
            <a:ext cx="685383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spcBef>
                <a:spcPct val="50000"/>
              </a:spcBef>
            </a:pPr>
            <a:r>
              <a:rPr lang="it-IT" altLang="it-IT" sz="2200" dirty="0">
                <a:solidFill>
                  <a:srgbClr val="000000"/>
                </a:solidFill>
                <a:latin typeface="Aptos" panose="020B0004020202020204" pitchFamily="34" charset="0"/>
              </a:rPr>
              <a:t>Convertitore analogico-digitale</a:t>
            </a:r>
            <a:endParaRPr lang="it-IT" altLang="it-IT" sz="2200" i="1" dirty="0">
              <a:solidFill>
                <a:schemeClr val="tx1"/>
              </a:solidFill>
              <a:latin typeface="Aptos" panose="020B0004020202020204" pitchFamily="34" charset="0"/>
            </a:endParaRPr>
          </a:p>
        </p:txBody>
      </p:sp>
      <p:sp>
        <p:nvSpPr>
          <p:cNvPr id="9" name="TextBox 8">
            <a:extLst>
              <a:ext uri="{FF2B5EF4-FFF2-40B4-BE49-F238E27FC236}">
                <a16:creationId xmlns:a16="http://schemas.microsoft.com/office/drawing/2014/main" id="{73112430-FBB6-14CD-660D-588F8569019D}"/>
              </a:ext>
            </a:extLst>
          </p:cNvPr>
          <p:cNvSpPr txBox="1"/>
          <p:nvPr/>
        </p:nvSpPr>
        <p:spPr>
          <a:xfrm>
            <a:off x="552252" y="1839912"/>
            <a:ext cx="3744415" cy="3011530"/>
          </a:xfrm>
          <a:prstGeom prst="rect">
            <a:avLst/>
          </a:prstGeom>
          <a:noFill/>
        </p:spPr>
        <p:txBody>
          <a:bodyPr wrap="square" rtlCol="0">
            <a:spAutoFit/>
          </a:bodyPr>
          <a:lstStyle/>
          <a:p>
            <a:pPr>
              <a:lnSpc>
                <a:spcPct val="150000"/>
              </a:lnSpc>
            </a:pPr>
            <a:r>
              <a:rPr lang="it-IT" sz="1600" dirty="0">
                <a:solidFill>
                  <a:srgbClr val="000000"/>
                </a:solidFill>
                <a:latin typeface="Aptos" panose="020B0004020202020204" pitchFamily="34" charset="0"/>
              </a:rPr>
              <a:t>Tipologie:</a:t>
            </a:r>
          </a:p>
          <a:p>
            <a:pPr marL="285750"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A doppia rampa</a:t>
            </a:r>
          </a:p>
          <a:p>
            <a:pPr marL="285750"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Ad approssimazioni successive (</a:t>
            </a:r>
            <a:r>
              <a:rPr lang="it-IT" sz="1600" i="1" dirty="0">
                <a:solidFill>
                  <a:srgbClr val="000000"/>
                </a:solidFill>
                <a:latin typeface="Aptos" panose="020B0004020202020204" pitchFamily="34" charset="0"/>
              </a:rPr>
              <a:t>SAR</a:t>
            </a:r>
            <a:r>
              <a:rPr lang="it-IT" sz="1600" dirty="0">
                <a:solidFill>
                  <a:srgbClr val="000000"/>
                </a:solidFill>
                <a:latin typeface="Aptos" panose="020B0004020202020204" pitchFamily="34" charset="0"/>
              </a:rPr>
              <a:t>)</a:t>
            </a:r>
          </a:p>
          <a:p>
            <a:pPr marL="285750"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Delta-sigma (ΔΣ)</a:t>
            </a:r>
          </a:p>
          <a:p>
            <a:pPr marL="285750" indent="-285750">
              <a:lnSpc>
                <a:spcPct val="150000"/>
              </a:lnSpc>
              <a:buFont typeface="Arial" panose="020B0604020202020204" pitchFamily="34" charset="0"/>
              <a:buChar char="•"/>
            </a:pPr>
            <a:endParaRPr lang="it-IT" sz="1600" dirty="0">
              <a:solidFill>
                <a:srgbClr val="000000"/>
              </a:solidFill>
              <a:latin typeface="Aptos" panose="020B0004020202020204" pitchFamily="34" charset="0"/>
            </a:endParaRPr>
          </a:p>
          <a:p>
            <a:pPr>
              <a:lnSpc>
                <a:spcPct val="150000"/>
              </a:lnSpc>
            </a:pPr>
            <a:r>
              <a:rPr lang="it-IT" sz="1600" dirty="0">
                <a:solidFill>
                  <a:srgbClr val="000000"/>
                </a:solidFill>
                <a:latin typeface="Aptos" panose="020B0004020202020204" pitchFamily="34" charset="0"/>
              </a:rPr>
              <a:t>Interfacce:</a:t>
            </a:r>
          </a:p>
          <a:p>
            <a:pPr marL="285750" indent="-285750">
              <a:lnSpc>
                <a:spcPct val="150000"/>
              </a:lnSpc>
              <a:buFont typeface="Arial" panose="020B0604020202020204" pitchFamily="34" charset="0"/>
              <a:buChar char="•"/>
            </a:pPr>
            <a:r>
              <a:rPr lang="it-IT" sz="1600" i="1" dirty="0">
                <a:solidFill>
                  <a:srgbClr val="000000"/>
                </a:solidFill>
                <a:latin typeface="Aptos" panose="020B0004020202020204" pitchFamily="34" charset="0"/>
              </a:rPr>
              <a:t>I²C</a:t>
            </a:r>
          </a:p>
          <a:p>
            <a:pPr marL="285750" indent="-285750">
              <a:lnSpc>
                <a:spcPct val="150000"/>
              </a:lnSpc>
              <a:buFont typeface="Arial" panose="020B0604020202020204" pitchFamily="34" charset="0"/>
              <a:buChar char="•"/>
            </a:pPr>
            <a:r>
              <a:rPr lang="it-IT" sz="1600" i="1" dirty="0">
                <a:solidFill>
                  <a:srgbClr val="000000"/>
                </a:solidFill>
                <a:latin typeface="Aptos" panose="020B0004020202020204" pitchFamily="34" charset="0"/>
              </a:rPr>
              <a:t>SPI</a:t>
            </a:r>
          </a:p>
        </p:txBody>
      </p:sp>
      <p:pic>
        <p:nvPicPr>
          <p:cNvPr id="6146" name="Picture 2" descr="4712-1-FIG01">
            <a:extLst>
              <a:ext uri="{FF2B5EF4-FFF2-40B4-BE49-F238E27FC236}">
                <a16:creationId xmlns:a16="http://schemas.microsoft.com/office/drawing/2014/main" id="{8FE03B2C-3DC3-7110-DD01-DF3DB01568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3689" y="1628800"/>
            <a:ext cx="3522766" cy="2232248"/>
          </a:xfrm>
          <a:prstGeom prst="rect">
            <a:avLst/>
          </a:prstGeom>
          <a:noFill/>
          <a:ln>
            <a:solidFill>
              <a:schemeClr val="bg2">
                <a:lumMod val="40000"/>
                <a:lumOff val="60000"/>
              </a:schemeClr>
            </a:solidFill>
          </a:ln>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1FA571B7-30F0-C3AF-27EB-99598689D5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55" t="-227" r="-1894" b="-6121"/>
          <a:stretch/>
        </p:blipFill>
        <p:spPr bwMode="auto">
          <a:xfrm>
            <a:off x="3635896" y="4001213"/>
            <a:ext cx="5040559" cy="1804051"/>
          </a:xfrm>
          <a:prstGeom prst="rect">
            <a:avLst/>
          </a:prstGeom>
          <a:noFill/>
          <a:ln>
            <a:solidFill>
              <a:schemeClr val="bg2">
                <a:lumMod val="40000"/>
                <a:lumOff val="6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0411760"/>
      </p:ext>
    </p:extLst>
  </p:cSld>
  <p:clrMapOvr>
    <a:masterClrMapping/>
  </p:clrMapOvr>
  <mc:AlternateContent xmlns:mc="http://schemas.openxmlformats.org/markup-compatibility/2006" xmlns:p14="http://schemas.microsoft.com/office/powerpoint/2010/main">
    <mc:Choice Requires="p14">
      <p:transition p14:dur="400">
        <p:wipe dir="r"/>
      </p:transition>
    </mc:Choice>
    <mc:Fallback xmlns="">
      <p:transition>
        <p:wipe dir="r"/>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8A258-1360-FF2D-07EB-A62AF439C273}"/>
            </a:ext>
          </a:extLst>
        </p:cNvPr>
        <p:cNvGrpSpPr/>
        <p:nvPr/>
      </p:nvGrpSpPr>
      <p:grpSpPr>
        <a:xfrm>
          <a:off x="0" y="0"/>
          <a:ext cx="0" cy="0"/>
          <a:chOff x="0" y="0"/>
          <a:chExt cx="0" cy="0"/>
        </a:xfrm>
      </p:grpSpPr>
      <p:sp>
        <p:nvSpPr>
          <p:cNvPr id="2" name="Date Placeholder 3">
            <a:extLst>
              <a:ext uri="{FF2B5EF4-FFF2-40B4-BE49-F238E27FC236}">
                <a16:creationId xmlns:a16="http://schemas.microsoft.com/office/drawing/2014/main" id="{33AEF56C-C237-DCFF-DAD2-AB282FEA9207}"/>
              </a:ext>
            </a:extLst>
          </p:cNvPr>
          <p:cNvSpPr>
            <a:spLocks noGrp="1" noRot="1" noMove="1" noResize="1" noEditPoints="1" noAdjustHandles="1" noChangeArrowheads="1" noChangeShapeType="1"/>
          </p:cNvSpPr>
          <p:nvPr>
            <p:ph type="dt" sz="half" idx="10"/>
          </p:nvPr>
        </p:nvSpPr>
        <p:spPr/>
        <p:txBody>
          <a:bodyPr/>
          <a:lstStyle/>
          <a:p>
            <a:r>
              <a:rPr lang="it-IT" altLang="it-IT" dirty="0">
                <a:latin typeface="Aptos" panose="020B0004020202020204" pitchFamily="34" charset="0"/>
              </a:rPr>
              <a:t>A.A. 2023-2024</a:t>
            </a:r>
          </a:p>
        </p:txBody>
      </p:sp>
      <p:sp>
        <p:nvSpPr>
          <p:cNvPr id="3" name="Footer Placeholder 4">
            <a:extLst>
              <a:ext uri="{FF2B5EF4-FFF2-40B4-BE49-F238E27FC236}">
                <a16:creationId xmlns:a16="http://schemas.microsoft.com/office/drawing/2014/main" id="{334B7D8D-6338-BC54-5AB5-36F03B564196}"/>
              </a:ext>
            </a:extLst>
          </p:cNvPr>
          <p:cNvSpPr>
            <a:spLocks noGrp="1" noRot="1" noMove="1" noResize="1" noEditPoints="1" noAdjustHandles="1" noChangeArrowheads="1" noChangeShapeType="1"/>
          </p:cNvSpPr>
          <p:nvPr>
            <p:ph type="ftr" sz="quarter" idx="11"/>
          </p:nvPr>
        </p:nvSpPr>
        <p:spPr>
          <a:xfrm>
            <a:off x="1219200" y="6146800"/>
            <a:ext cx="3124200" cy="457200"/>
          </a:xfrm>
        </p:spPr>
        <p:txBody>
          <a:bodyPr/>
          <a:lstStyle/>
          <a:p>
            <a:r>
              <a:rPr lang="it-IT" altLang="it-IT" dirty="0">
                <a:latin typeface="Aptos" panose="020B0004020202020204" pitchFamily="34" charset="0"/>
              </a:rPr>
              <a:t>Multimetro digitale basato su microcontrollore STM32 con rilevamento della forma d’onda</a:t>
            </a:r>
          </a:p>
        </p:txBody>
      </p:sp>
      <p:sp>
        <p:nvSpPr>
          <p:cNvPr id="4" name="Slide Number Placeholder 5">
            <a:extLst>
              <a:ext uri="{FF2B5EF4-FFF2-40B4-BE49-F238E27FC236}">
                <a16:creationId xmlns:a16="http://schemas.microsoft.com/office/drawing/2014/main" id="{D771E87A-0684-017A-C0CF-27F3340F8F44}"/>
              </a:ext>
            </a:extLst>
          </p:cNvPr>
          <p:cNvSpPr>
            <a:spLocks noGrp="1" noRot="1" noMove="1" noResize="1" noEditPoints="1" noAdjustHandles="1" noChangeArrowheads="1" noChangeShapeType="1"/>
          </p:cNvSpPr>
          <p:nvPr>
            <p:ph type="sldNum" sz="quarter" idx="12"/>
          </p:nvPr>
        </p:nvSpPr>
        <p:spPr/>
        <p:txBody>
          <a:bodyPr/>
          <a:lstStyle/>
          <a:p>
            <a:r>
              <a:rPr lang="it-IT" altLang="it-IT">
                <a:latin typeface="Aptos" panose="020B0004020202020204" pitchFamily="34" charset="0"/>
              </a:rPr>
              <a:t>Pagina </a:t>
            </a:r>
            <a:fld id="{C713BFAE-150D-48AA-82C9-EC859FD55740}" type="slidenum">
              <a:rPr lang="it-IT" altLang="it-IT">
                <a:latin typeface="Aptos" panose="020B0004020202020204" pitchFamily="34" charset="0"/>
              </a:rPr>
              <a:pPr/>
              <a:t>9</a:t>
            </a:fld>
            <a:endParaRPr lang="it-IT" altLang="it-IT">
              <a:latin typeface="Aptos" panose="020B0004020202020204" pitchFamily="34" charset="0"/>
            </a:endParaRPr>
          </a:p>
        </p:txBody>
      </p:sp>
      <p:sp>
        <p:nvSpPr>
          <p:cNvPr id="9218" name="Rectangle 2">
            <a:extLst>
              <a:ext uri="{FF2B5EF4-FFF2-40B4-BE49-F238E27FC236}">
                <a16:creationId xmlns:a16="http://schemas.microsoft.com/office/drawing/2014/main" id="{9B1B288A-963E-602E-AF2B-ED8B3F6AB921}"/>
              </a:ext>
            </a:extLst>
          </p:cNvPr>
          <p:cNvSpPr>
            <a:spLocks noGrp="1" noChangeArrowheads="1"/>
          </p:cNvSpPr>
          <p:nvPr>
            <p:ph type="title"/>
          </p:nvPr>
        </p:nvSpPr>
        <p:spPr>
          <a:xfrm>
            <a:off x="539178" y="692696"/>
            <a:ext cx="7705230" cy="504825"/>
          </a:xfrm>
        </p:spPr>
        <p:txBody>
          <a:bodyPr/>
          <a:lstStyle/>
          <a:p>
            <a:r>
              <a:rPr lang="it-IT" altLang="it-IT" dirty="0">
                <a:latin typeface="Aptos Black" panose="020B0004020202020204" pitchFamily="34" charset="0"/>
              </a:rPr>
              <a:t>Funzionamento dei multimetri digitali</a:t>
            </a:r>
          </a:p>
        </p:txBody>
      </p:sp>
      <p:sp>
        <p:nvSpPr>
          <p:cNvPr id="9222" name="Text Box 6">
            <a:extLst>
              <a:ext uri="{FF2B5EF4-FFF2-40B4-BE49-F238E27FC236}">
                <a16:creationId xmlns:a16="http://schemas.microsoft.com/office/drawing/2014/main" id="{2B8FC455-37BC-A795-B02C-F29AF8479144}"/>
              </a:ext>
            </a:extLst>
          </p:cNvPr>
          <p:cNvSpPr txBox="1">
            <a:spLocks noChangeArrowheads="1"/>
          </p:cNvSpPr>
          <p:nvPr/>
        </p:nvSpPr>
        <p:spPr bwMode="auto">
          <a:xfrm>
            <a:off x="526478" y="1268860"/>
            <a:ext cx="685383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spcBef>
                <a:spcPct val="50000"/>
              </a:spcBef>
            </a:pPr>
            <a:r>
              <a:rPr lang="it-IT" altLang="it-IT" sz="2200" dirty="0">
                <a:solidFill>
                  <a:srgbClr val="000000"/>
                </a:solidFill>
                <a:latin typeface="Aptos" panose="020B0004020202020204" pitchFamily="34" charset="0"/>
              </a:rPr>
              <a:t>Logica di controllo</a:t>
            </a:r>
            <a:endParaRPr lang="it-IT" altLang="it-IT" sz="2200" i="1" dirty="0">
              <a:solidFill>
                <a:schemeClr val="tx1"/>
              </a:solidFill>
              <a:latin typeface="Aptos" panose="020B0004020202020204" pitchFamily="34" charset="0"/>
            </a:endParaRPr>
          </a:p>
        </p:txBody>
      </p:sp>
      <p:sp>
        <p:nvSpPr>
          <p:cNvPr id="9" name="TextBox 8">
            <a:extLst>
              <a:ext uri="{FF2B5EF4-FFF2-40B4-BE49-F238E27FC236}">
                <a16:creationId xmlns:a16="http://schemas.microsoft.com/office/drawing/2014/main" id="{17F1B0E9-3B7A-87B6-532B-78A0DF83E1B7}"/>
              </a:ext>
            </a:extLst>
          </p:cNvPr>
          <p:cNvSpPr txBox="1"/>
          <p:nvPr/>
        </p:nvSpPr>
        <p:spPr>
          <a:xfrm>
            <a:off x="3707905" y="1839912"/>
            <a:ext cx="4968551" cy="3011530"/>
          </a:xfrm>
          <a:prstGeom prst="rect">
            <a:avLst/>
          </a:prstGeom>
          <a:noFill/>
        </p:spPr>
        <p:txBody>
          <a:bodyPr wrap="square" rtlCol="0">
            <a:spAutoFit/>
          </a:bodyPr>
          <a:lstStyle/>
          <a:p>
            <a:pPr>
              <a:lnSpc>
                <a:spcPct val="150000"/>
              </a:lnSpc>
            </a:pPr>
            <a:r>
              <a:rPr lang="it-IT" sz="1600" dirty="0">
                <a:solidFill>
                  <a:srgbClr val="000000"/>
                </a:solidFill>
                <a:latin typeface="Aptos" panose="020B0004020202020204" pitchFamily="34" charset="0"/>
              </a:rPr>
              <a:t>Funzioni:</a:t>
            </a:r>
          </a:p>
          <a:p>
            <a:pPr marL="285750"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selezionare il tipo di misura in base all’input proveniente dall’interruttore rotativo e dai pulsanti</a:t>
            </a:r>
          </a:p>
          <a:p>
            <a:pPr marL="285750"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effettuare l’</a:t>
            </a:r>
            <a:r>
              <a:rPr lang="it-IT" sz="1600" i="1" dirty="0">
                <a:solidFill>
                  <a:srgbClr val="000000"/>
                </a:solidFill>
                <a:latin typeface="Aptos" panose="020B0004020202020204" pitchFamily="34" charset="0"/>
              </a:rPr>
              <a:t>auto-ranging</a:t>
            </a:r>
            <a:r>
              <a:rPr lang="it-IT" sz="1600" dirty="0">
                <a:solidFill>
                  <a:srgbClr val="000000"/>
                </a:solidFill>
                <a:latin typeface="Aptos" panose="020B0004020202020204" pitchFamily="34" charset="0"/>
              </a:rPr>
              <a:t> se supportato</a:t>
            </a:r>
          </a:p>
          <a:p>
            <a:pPr marL="285750"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comandare l’acquisizione</a:t>
            </a:r>
          </a:p>
          <a:p>
            <a:pPr marL="285750"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leggere i dati sul </a:t>
            </a:r>
            <a:r>
              <a:rPr lang="it-IT" sz="1600" i="1" dirty="0">
                <a:solidFill>
                  <a:srgbClr val="000000"/>
                </a:solidFill>
                <a:latin typeface="Aptos" panose="020B0004020202020204" pitchFamily="34" charset="0"/>
              </a:rPr>
              <a:t>bus</a:t>
            </a:r>
          </a:p>
          <a:p>
            <a:pPr marL="285750"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applicare fattori di conversione e calibrazione</a:t>
            </a:r>
          </a:p>
          <a:p>
            <a:pPr marL="285750"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visualizzare la misura sul </a:t>
            </a:r>
            <a:r>
              <a:rPr lang="it-IT" sz="1600" i="1" dirty="0">
                <a:solidFill>
                  <a:srgbClr val="000000"/>
                </a:solidFill>
                <a:latin typeface="Aptos" panose="020B0004020202020204" pitchFamily="34" charset="0"/>
              </a:rPr>
              <a:t>display</a:t>
            </a:r>
          </a:p>
        </p:txBody>
      </p:sp>
      <p:pic>
        <p:nvPicPr>
          <p:cNvPr id="10" name="Picture 9" descr="A green circuit board with a white circle&#10;&#10;Description automatically generated">
            <a:extLst>
              <a:ext uri="{FF2B5EF4-FFF2-40B4-BE49-F238E27FC236}">
                <a16:creationId xmlns:a16="http://schemas.microsoft.com/office/drawing/2014/main" id="{A9038117-4296-A9F3-00AC-0E3EE6E5D5D9}"/>
              </a:ext>
            </a:extLst>
          </p:cNvPr>
          <p:cNvPicPr>
            <a:picLocks noChangeAspect="1"/>
          </p:cNvPicPr>
          <p:nvPr/>
        </p:nvPicPr>
        <p:blipFill>
          <a:blip r:embed="rId3">
            <a:extLst>
              <a:ext uri="{28A0092B-C50C-407E-A947-70E740481C1C}">
                <a14:useLocalDpi xmlns:a14="http://schemas.microsoft.com/office/drawing/2010/main" val="0"/>
              </a:ext>
            </a:extLst>
          </a:blip>
          <a:srcRect l="35891"/>
          <a:stretch/>
        </p:blipFill>
        <p:spPr>
          <a:xfrm>
            <a:off x="0" y="1578594"/>
            <a:ext cx="3923928" cy="4590509"/>
          </a:xfrm>
          <a:prstGeom prst="rect">
            <a:avLst/>
          </a:prstGeom>
        </p:spPr>
      </p:pic>
    </p:spTree>
    <p:extLst>
      <p:ext uri="{BB962C8B-B14F-4D97-AF65-F5344CB8AC3E}">
        <p14:creationId xmlns:p14="http://schemas.microsoft.com/office/powerpoint/2010/main" val="169485987"/>
      </p:ext>
    </p:extLst>
  </p:cSld>
  <p:clrMapOvr>
    <a:masterClrMapping/>
  </p:clrMapOvr>
  <mc:AlternateContent xmlns:mc="http://schemas.openxmlformats.org/markup-compatibility/2006" xmlns:p14="http://schemas.microsoft.com/office/powerpoint/2010/main">
    <mc:Choice Requires="p14">
      <p:transition p14:dur="400">
        <p:wipe dir="r"/>
      </p:transition>
    </mc:Choice>
    <mc:Fallback xmlns="">
      <p:transition>
        <p:wipe dir="r"/>
      </p:transition>
    </mc:Fallback>
  </mc:AlternateContent>
</p:sld>
</file>

<file path=ppt/theme/theme1.xml><?xml version="1.0" encoding="utf-8"?>
<a:theme xmlns:a="http://schemas.openxmlformats.org/drawingml/2006/main" name="la sapienza">
  <a:themeElements>
    <a:clrScheme name="">
      <a:dk1>
        <a:srgbClr val="822433"/>
      </a:dk1>
      <a:lt1>
        <a:srgbClr val="FFFFFF"/>
      </a:lt1>
      <a:dk2>
        <a:srgbClr val="822433"/>
      </a:dk2>
      <a:lt2>
        <a:srgbClr val="808080"/>
      </a:lt2>
      <a:accent1>
        <a:srgbClr val="BBE0E3"/>
      </a:accent1>
      <a:accent2>
        <a:srgbClr val="FFFF00"/>
      </a:accent2>
      <a:accent3>
        <a:srgbClr val="FFFFFF"/>
      </a:accent3>
      <a:accent4>
        <a:srgbClr val="6E1D2A"/>
      </a:accent4>
      <a:accent5>
        <a:srgbClr val="DAEDEF"/>
      </a:accent5>
      <a:accent6>
        <a:srgbClr val="E7E700"/>
      </a:accent6>
      <a:hlink>
        <a:srgbClr val="0000FF"/>
      </a:hlink>
      <a:folHlink>
        <a:srgbClr val="FF0000"/>
      </a:folHlink>
    </a:clrScheme>
    <a:fontScheme name="la sapienza">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it-IT" alt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it-IT" alt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defRPr>
        </a:defPPr>
      </a:lstStyle>
    </a:lnDef>
  </a:objectDefaults>
  <a:extraClrSchemeLst>
    <a:extraClrScheme>
      <a:clrScheme name="la sapienza 1">
        <a:dk1>
          <a:srgbClr val="000000"/>
        </a:dk1>
        <a:lt1>
          <a:srgbClr val="FFFFFF"/>
        </a:lt1>
        <a:dk2>
          <a:srgbClr val="FFFFFF"/>
        </a:dk2>
        <a:lt2>
          <a:srgbClr val="2D2015"/>
        </a:lt2>
        <a:accent1>
          <a:srgbClr val="7C7C7C"/>
        </a:accent1>
        <a:accent2>
          <a:srgbClr val="FFFF7E"/>
        </a:accent2>
        <a:accent3>
          <a:srgbClr val="FFFFFF"/>
        </a:accent3>
        <a:accent4>
          <a:srgbClr val="000000"/>
        </a:accent4>
        <a:accent5>
          <a:srgbClr val="BFBFBF"/>
        </a:accent5>
        <a:accent6>
          <a:srgbClr val="E7E772"/>
        </a:accent6>
        <a:hlink>
          <a:srgbClr val="066778"/>
        </a:hlink>
        <a:folHlink>
          <a:srgbClr val="83002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Marco:Applications:Microsoft Office 2004:Modelli:Modelli personali:la sapienza.pot</Template>
  <TotalTime>803</TotalTime>
  <Words>1194</Words>
  <Application>Microsoft Office PowerPoint</Application>
  <PresentationFormat>On-screen Show (4:3)</PresentationFormat>
  <Paragraphs>219</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Aptos</vt:lpstr>
      <vt:lpstr>Aptos Black</vt:lpstr>
      <vt:lpstr>Arial</vt:lpstr>
      <vt:lpstr>Cambria Math</vt:lpstr>
      <vt:lpstr>la sapienza</vt:lpstr>
      <vt:lpstr>Multimetro digitale basato su microcontrollore STM32 con rilevamento della forma d’onda</vt:lpstr>
      <vt:lpstr>Sommario</vt:lpstr>
      <vt:lpstr>Introduzione </vt:lpstr>
      <vt:lpstr>Funzionamento dei multimetri digitali</vt:lpstr>
      <vt:lpstr>Funzionamento dei multimetri digitali</vt:lpstr>
      <vt:lpstr>Funzionamento dei multimetri digitali</vt:lpstr>
      <vt:lpstr>Funzionamento dei multimetri digitali</vt:lpstr>
      <vt:lpstr>Funzionamento dei multimetri digitali</vt:lpstr>
      <vt:lpstr>Funzionamento dei multimetri digitali</vt:lpstr>
      <vt:lpstr>Architettura del multimetro proposto </vt:lpstr>
      <vt:lpstr>Architettura del multimetro proposto</vt:lpstr>
      <vt:lpstr>Architettura del multimetro proposto</vt:lpstr>
      <vt:lpstr>Architettura del multimetro proposto</vt:lpstr>
      <vt:lpstr>Architettura del multimetro proposto</vt:lpstr>
      <vt:lpstr>Algoritmi e codice DSP</vt:lpstr>
      <vt:lpstr>Algoritmi e codice DSP</vt:lpstr>
      <vt:lpstr>Algoritmi e codice DSP</vt:lpstr>
      <vt:lpstr>Algoritmi e codice DSP</vt:lpstr>
      <vt:lpstr>Prove svolte</vt:lpstr>
      <vt:lpstr>Prove svolte</vt:lpstr>
      <vt:lpstr>Prove svolte</vt:lpstr>
      <vt:lpstr>PowerPoint Presentation</vt:lpstr>
    </vt:vector>
  </TitlesOfParts>
  <Manager/>
  <Company>-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di PowerPoint</dc:title>
  <dc:subject/>
  <dc:creator>- -</dc:creator>
  <cp:keywords/>
  <dc:description/>
  <cp:lastModifiedBy>Marco Cipriani</cp:lastModifiedBy>
  <cp:revision>95</cp:revision>
  <dcterms:created xsi:type="dcterms:W3CDTF">2006-11-20T16:13:10Z</dcterms:created>
  <dcterms:modified xsi:type="dcterms:W3CDTF">2024-12-08T11:23:22Z</dcterms:modified>
  <cp:category/>
</cp:coreProperties>
</file>